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colors22.xml" ContentType="application/vnd.openxmlformats-officedocument.drawingml.diagramColors+xml"/>
  <Override PartName="/ppt/slideLayouts/slideLayout46.xml" ContentType="application/vnd.openxmlformats-officedocument.presentationml.slideLayout+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slideLayouts/slideLayout71.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notesSlides/notesSlide16.xml" ContentType="application/vnd.openxmlformats-officedocument.presentationml.notesSlide+xml"/>
  <Override PartName="/ppt/tableStyles.xml" ContentType="application/vnd.openxmlformats-officedocument.presentationml.tableStyles+xml"/>
  <Override PartName="/ppt/diagrams/layout17.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quickStyle20.xml" ContentType="application/vnd.openxmlformats-officedocument.drawingml.diagramStyle+xml"/>
  <Override PartName="/ppt/diagrams/drawing21.xml" ContentType="application/vnd.ms-office.drawingml.diagramDrawing+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diagrams/drawing3.xml" ContentType="application/vnd.ms-office.drawingml.diagramDrawing+xml"/>
  <Override PartName="/ppt/diagrams/layout20.xml" ContentType="application/vnd.openxmlformats-officedocument.drawingml.diagram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diagrams/quickStyle3.xml" ContentType="application/vnd.openxmlformats-officedocument.drawingml.diagramStyle+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notesSlides/notesSlide13.xml" ContentType="application/vnd.openxmlformats-officedocument.presentationml.notesSlide+xml"/>
  <Override PartName="/ppt/diagrams/quickStyle25.xml" ContentType="application/vnd.openxmlformats-officedocument.drawingml.diagramStyle+xml"/>
  <Override PartName="/ppt/diagrams/drawing26.xml" ContentType="application/vnd.ms-office.drawingml.diagramDrawing+xml"/>
  <Override PartName="/ppt/slideLayouts/slideLayout10.xml" ContentType="application/vnd.openxmlformats-officedocument.presentationml.slideLayout+xml"/>
  <Override PartName="/ppt/diagrams/drawing8.xml" ContentType="application/vnd.ms-office.drawingml.diagramDrawing+xml"/>
  <Override PartName="/ppt/diagrams/layout25.xml" ContentType="application/vnd.openxmlformats-officedocument.drawingml.diagramLayout+xml"/>
  <Override PartName="/ppt/diagrams/quickStyle8.xml" ContentType="application/vnd.openxmlformats-officedocument.drawingml.diagramStyle+xml"/>
  <Override PartName="/ppt/diagrams/layout14.xml" ContentType="application/vnd.openxmlformats-officedocument.drawingml.diagram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diagrams/colors24.xml" ContentType="application/vnd.openxmlformats-officedocument.drawingml.diagramColors+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diagrams/quickStyle19.xml" ContentType="application/vnd.openxmlformats-officedocument.drawingml.diagramStyle+xml"/>
  <Override PartName="/ppt/notesSlides/notesSlide18.xml" ContentType="application/vnd.openxmlformats-officedocument.presentationml.notesSlide+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notesSlides/notesSlide9.xml" ContentType="application/vnd.openxmlformats-officedocument.presentationml.notesSlide+xml"/>
  <Override PartName="/ppt/diagrams/quickStyle22.xml" ContentType="application/vnd.openxmlformats-officedocument.drawingml.diagramStyle+xml"/>
  <Override PartName="/ppt/diagrams/drawing23.xml" ContentType="application/vnd.ms-office.drawingml.diagramDrawing+xml"/>
  <Override PartName="/ppt/notesSlides/notesSlide21.xml" ContentType="application/vnd.openxmlformats-officedocument.presentationml.notesSlide+xml"/>
  <Override PartName="/ppt/diagrams/layout26.xml" ContentType="application/vnd.openxmlformats-officedocument.drawingml.diagramLayout+xml"/>
  <Override PartName="/ppt/slideMasters/slideMaster6.xml" ContentType="application/vnd.openxmlformats-officedocument.presentationml.slideMaster+xml"/>
  <Override PartName="/ppt/theme/theme8.xml" ContentType="application/vnd.openxmlformats-officedocument.them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notesSlides/notesSlide10.xml" ContentType="application/vnd.openxmlformats-officedocument.presentationml.notesSlide+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notesSlides/notesSlide5.xml" ContentType="application/vnd.openxmlformats-officedocument.presentationml.notesSlide+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notesSlides/notesSlide19.xml" ContentType="application/vnd.openxmlformats-officedocument.presentationml.notesSlide+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notesSlides/notesSlide11.xml" ContentType="application/vnd.openxmlformats-officedocument.presentationml.notesSlide+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slideMasters/slideMaster7.xml" ContentType="application/vnd.openxmlformats-officedocument.presentationml.slideMaster+xml"/>
  <Override PartName="/ppt/diagrams/drawing6.xml" ContentType="application/vnd.ms-office.drawingml.diagramDrawing+xml"/>
  <Override PartName="/ppt/notesSlides/notesSlide6.xml" ContentType="application/vnd.openxmlformats-officedocument.presentationml.notesSlide+xml"/>
  <Override PartName="/ppt/diagrams/drawing20.xml" ContentType="application/vnd.ms-office.drawingml.diagramDrawing+xml"/>
  <Override PartName="/ppt/diagrams/layout23.xml" ContentType="application/vnd.openxmlformats-officedocument.drawingml.diagramLayout+xml"/>
  <Override PartName="/ppt/diagrams/colors26.xml" ContentType="application/vnd.openxmlformats-officedocument.drawingml.diagramColors+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notesSlides/notesSlide12.xml" ContentType="application/vnd.openxmlformats-officedocument.presentationml.notesSlide+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diagrams/quickStyle7.xml" ContentType="application/vnd.openxmlformats-officedocument.drawingml.diagramStyl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diagrams/drawing19.xml" ContentType="application/vnd.ms-office.drawingml.diagramDrawing+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diagrams/quickStyle18.xml" ContentType="application/vnd.openxmlformats-officedocument.drawingml.diagramStyle+xml"/>
  <Override PartName="/ppt/slideLayouts/slideLayout50.xml" ContentType="application/vnd.openxmlformats-officedocument.presentationml.slideLayout+xml"/>
  <Override PartName="/ppt/diagrams/layout18.xml" ContentType="application/vnd.openxmlformats-officedocument.drawingml.diagramLayout+xml"/>
  <Default Extension="wdp" ContentType="image/vnd.ms-photo"/>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diagrams/colors20.xml" ContentType="application/vnd.openxmlformats-officedocument.drawingml.diagramColors+xml"/>
  <Override PartName="/ppt/slides/slide34.xml" ContentType="application/vnd.openxmlformats-officedocument.presentationml.slide+xml"/>
  <Override PartName="/ppt/slideLayouts/slideLayout44.xml" ContentType="application/vnd.openxmlformats-officedocument.presentationml.slideLayout+xml"/>
  <Override PartName="/ppt/diagrams/data11.xml" ContentType="application/vnd.openxmlformats-officedocument.drawingml.diagramData+xml"/>
  <Override PartName="/ppt/diagrams/data22.xml" ContentType="application/vnd.openxmlformats-officedocument.drawingml.diagramData+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01" r:id="rId4"/>
    <p:sldMasterId id="2147483713" r:id="rId5"/>
    <p:sldMasterId id="2147483725" r:id="rId6"/>
    <p:sldMasterId id="2147483737" r:id="rId7"/>
  </p:sldMasterIdLst>
  <p:notesMasterIdLst>
    <p:notesMasterId r:id="rId43"/>
  </p:notesMasterIdLst>
  <p:sldIdLst>
    <p:sldId id="284" r:id="rId8"/>
    <p:sldId id="288"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6" r:id="rId37"/>
    <p:sldId id="287" r:id="rId38"/>
    <p:sldId id="289" r:id="rId39"/>
    <p:sldId id="290" r:id="rId40"/>
    <p:sldId id="291" r:id="rId41"/>
    <p:sldId id="292"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426" y="48"/>
      </p:cViewPr>
      <p:guideLst>
        <p:guide orient="horz" pos="2160"/>
        <p:guide pos="2880"/>
      </p:guideLst>
    </p:cSldViewPr>
  </p:slideViewPr>
  <p:notesTextViewPr>
    <p:cViewPr>
      <p:scale>
        <a:sx n="1" d="1"/>
        <a:sy n="1" d="1"/>
      </p:scale>
      <p:origin x="0" y="0"/>
    </p:cViewPr>
  </p:notesTextViewPr>
  <p:sorterViewPr>
    <p:cViewPr>
      <p:scale>
        <a:sx n="100" d="100"/>
        <a:sy n="100" d="100"/>
      </p:scale>
      <p:origin x="0" y="1092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s>
</file>

<file path=ppt/diagrams/_rels/data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_rels/data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png"/></Relationships>
</file>

<file path=ppt/diagrams/_rels/data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png"/></Relationships>
</file>

<file path=ppt/diagrams/_rels/data17.xml.rels><?xml version="1.0" encoding="UTF-8" standalone="yes"?>
<Relationships xmlns="http://schemas.openxmlformats.org/package/2006/relationships"><Relationship Id="rId1" Type="http://schemas.openxmlformats.org/officeDocument/2006/relationships/image" Target="../media/image43.png"/></Relationships>
</file>

<file path=ppt/diagrams/_rels/data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ata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ata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ata24.xml.rels><?xml version="1.0" encoding="UTF-8" standalone="yes"?>
<Relationships xmlns="http://schemas.openxmlformats.org/package/2006/relationships"><Relationship Id="rId1" Type="http://schemas.openxmlformats.org/officeDocument/2006/relationships/image" Target="../media/image61.png"/></Relationships>
</file>

<file path=ppt/diagrams/_rels/data25.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_rels/drawing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8E493-0578-4067-A935-25CB874194C9}"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en-US"/>
        </a:p>
      </dgm:t>
    </dgm:pt>
    <dgm:pt modelId="{094EA0FD-B0D9-455A-9592-79A2F4461311}">
      <dgm:prSet custT="1"/>
      <dgm:spPr>
        <a:xfrm>
          <a:off x="498" y="0"/>
          <a:ext cx="1021352" cy="366713"/>
        </a:xfrm>
        <a:solidFill>
          <a:srgbClr val="006600"/>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sz="1400" b="1" i="0" dirty="0" smtClean="0">
              <a:solidFill>
                <a:sysClr val="window" lastClr="FFFFFF"/>
              </a:solidFill>
              <a:latin typeface="Arial" pitchFamily="34" charset="0"/>
              <a:ea typeface="+mn-ea"/>
              <a:cs typeface="Arial" pitchFamily="34" charset="0"/>
            </a:rPr>
            <a:t>UGANDA</a:t>
          </a:r>
          <a:endParaRPr lang="en-US" sz="1400" b="1" i="0" dirty="0">
            <a:solidFill>
              <a:sysClr val="window" lastClr="FFFFFF"/>
            </a:solidFill>
            <a:latin typeface="Arial" pitchFamily="34" charset="0"/>
            <a:ea typeface="+mn-ea"/>
            <a:cs typeface="Arial" pitchFamily="34" charset="0"/>
          </a:endParaRPr>
        </a:p>
      </dgm:t>
    </dgm:pt>
    <dgm:pt modelId="{FF5C44A9-C500-46D5-B507-4F75FAC17EBB}" type="parTrans" cxnId="{BE090B8D-A304-4818-8801-8A09C7516C6D}">
      <dgm:prSet/>
      <dgm:spPr/>
      <dgm:t>
        <a:bodyPr/>
        <a:lstStyle/>
        <a:p>
          <a:endParaRPr lang="en-US" b="1">
            <a:latin typeface="Arial" pitchFamily="34" charset="0"/>
            <a:cs typeface="Arial" pitchFamily="34" charset="0"/>
          </a:endParaRPr>
        </a:p>
      </dgm:t>
    </dgm:pt>
    <dgm:pt modelId="{B83324B1-C88A-4A94-82B4-B22E212578ED}" type="sibTrans" cxnId="{BE090B8D-A304-4818-8801-8A09C7516C6D}">
      <dgm:prSet/>
      <dgm:spPr/>
      <dgm:t>
        <a:bodyPr/>
        <a:lstStyle/>
        <a:p>
          <a:endParaRPr lang="en-US" b="1">
            <a:latin typeface="Arial" pitchFamily="34" charset="0"/>
            <a:cs typeface="Arial" pitchFamily="34" charset="0"/>
          </a:endParaRPr>
        </a:p>
      </dgm:t>
    </dgm:pt>
    <dgm:pt modelId="{8AB04F0A-C544-40CF-96B2-FB74590F5A56}" type="pres">
      <dgm:prSet presAssocID="{CC78E493-0578-4067-A935-25CB874194C9}" presName="Name0" presStyleCnt="0">
        <dgm:presLayoutVars>
          <dgm:dir/>
          <dgm:animLvl val="lvl"/>
          <dgm:resizeHandles val="exact"/>
        </dgm:presLayoutVars>
      </dgm:prSet>
      <dgm:spPr/>
      <dgm:t>
        <a:bodyPr/>
        <a:lstStyle/>
        <a:p>
          <a:endParaRPr lang="en-US"/>
        </a:p>
      </dgm:t>
    </dgm:pt>
    <dgm:pt modelId="{06B2DE43-9B77-468F-B58B-F1E9219CE58D}" type="pres">
      <dgm:prSet presAssocID="{094EA0FD-B0D9-455A-9592-79A2F4461311}" presName="linNode" presStyleCnt="0"/>
      <dgm:spPr/>
    </dgm:pt>
    <dgm:pt modelId="{8C328293-4AE1-4A9F-B9F8-FC52C3E36FC6}" type="pres">
      <dgm:prSet presAssocID="{094EA0FD-B0D9-455A-9592-79A2F4461311}" presName="parentText" presStyleLbl="node1" presStyleIdx="0" presStyleCnt="1" custScaleX="277778">
        <dgm:presLayoutVars>
          <dgm:chMax val="1"/>
          <dgm:bulletEnabled val="1"/>
        </dgm:presLayoutVars>
      </dgm:prSet>
      <dgm:spPr>
        <a:prstGeom prst="roundRect">
          <a:avLst/>
        </a:prstGeom>
      </dgm:spPr>
      <dgm:t>
        <a:bodyPr/>
        <a:lstStyle/>
        <a:p>
          <a:endParaRPr lang="en-US"/>
        </a:p>
      </dgm:t>
    </dgm:pt>
  </dgm:ptLst>
  <dgm:cxnLst>
    <dgm:cxn modelId="{0341D02B-752C-4FF3-B5F8-348CC71498D3}" type="presOf" srcId="{CC78E493-0578-4067-A935-25CB874194C9}" destId="{8AB04F0A-C544-40CF-96B2-FB74590F5A56}" srcOrd="0" destOrd="0" presId="urn:microsoft.com/office/officeart/2005/8/layout/vList5"/>
    <dgm:cxn modelId="{BE090B8D-A304-4818-8801-8A09C7516C6D}" srcId="{CC78E493-0578-4067-A935-25CB874194C9}" destId="{094EA0FD-B0D9-455A-9592-79A2F4461311}" srcOrd="0" destOrd="0" parTransId="{FF5C44A9-C500-46D5-B507-4F75FAC17EBB}" sibTransId="{B83324B1-C88A-4A94-82B4-B22E212578ED}"/>
    <dgm:cxn modelId="{AE219068-9EDD-439B-9CB1-D7A59CC57C47}" type="presOf" srcId="{094EA0FD-B0D9-455A-9592-79A2F4461311}" destId="{8C328293-4AE1-4A9F-B9F8-FC52C3E36FC6}" srcOrd="0" destOrd="0" presId="urn:microsoft.com/office/officeart/2005/8/layout/vList5"/>
    <dgm:cxn modelId="{0552FCFC-77D9-4030-BF6F-A7333FD10721}" type="presParOf" srcId="{8AB04F0A-C544-40CF-96B2-FB74590F5A56}" destId="{06B2DE43-9B77-468F-B58B-F1E9219CE58D}" srcOrd="0" destOrd="0" presId="urn:microsoft.com/office/officeart/2005/8/layout/vList5"/>
    <dgm:cxn modelId="{82408C28-41E9-4AE7-B5A3-4B1F18912827}" type="presParOf" srcId="{06B2DE43-9B77-468F-B58B-F1E9219CE58D}" destId="{8C328293-4AE1-4A9F-B9F8-FC52C3E36FC6}"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33CEC4-65AF-4D0C-9C3A-0B9C062C3B80}" type="doc">
      <dgm:prSet loTypeId="urn:microsoft.com/office/officeart/2005/8/layout/vList5" loCatId="list" qsTypeId="urn:microsoft.com/office/officeart/2005/8/quickstyle/3d1" qsCatId="3D" csTypeId="urn:microsoft.com/office/officeart/2005/8/colors/accent1_2" csCatId="accent1" phldr="1"/>
      <dgm:spPr>
        <a:scene3d>
          <a:camera prst="orthographicFront"/>
          <a:lightRig rig="threePt" dir="t"/>
        </a:scene3d>
      </dgm:spPr>
      <dgm:t>
        <a:bodyPr/>
        <a:lstStyle/>
        <a:p>
          <a:endParaRPr lang="en-US"/>
        </a:p>
      </dgm:t>
    </dgm:pt>
    <dgm:pt modelId="{E5CAB733-03F9-4A84-AF9F-A878A3620FBB}">
      <dgm:prSet custT="1"/>
      <dgm:spPr>
        <a:xfrm>
          <a:off x="0" y="0"/>
          <a:ext cx="3533498" cy="685800"/>
        </a:xfrm>
        <a:solidFill>
          <a:srgbClr val="008000"/>
        </a:solidFill>
        <a:ln>
          <a:noFill/>
        </a:ln>
        <a:effectLst>
          <a:outerShdw blurRad="444500" dist="914400" dir="13500000" sy="23000" kx="1200000" algn="br" rotWithShape="0">
            <a:srgbClr val="009900"/>
          </a:outerShdw>
        </a:effectLst>
        <a:scene3d>
          <a:camera prst="orthographicFront"/>
          <a:lightRig rig="threePt" dir="t"/>
        </a:scene3d>
        <a:sp3d prstMaterial="plastic">
          <a:bevelT w="120900" h="88900"/>
          <a:bevelB w="88900" h="31750" prst="angle"/>
        </a:sp3d>
      </dgm:spPr>
      <dgm:t>
        <a:bodyPr/>
        <a:lstStyle/>
        <a:p>
          <a:pPr rtl="0"/>
          <a:r>
            <a:rPr lang="en-US" sz="2000" b="1" dirty="0" smtClean="0">
              <a:solidFill>
                <a:sysClr val="window" lastClr="FFFFFF"/>
              </a:solidFill>
              <a:latin typeface="Arial" pitchFamily="34" charset="0"/>
              <a:ea typeface="+mn-ea"/>
              <a:cs typeface="Arial" pitchFamily="34" charset="0"/>
            </a:rPr>
            <a:t>NINE NEIGHBOURS</a:t>
          </a:r>
          <a:endParaRPr lang="en-US" sz="2000" b="1" dirty="0">
            <a:solidFill>
              <a:sysClr val="window" lastClr="FFFFFF"/>
            </a:solidFill>
            <a:latin typeface="Arial" pitchFamily="34" charset="0"/>
            <a:ea typeface="+mn-ea"/>
            <a:cs typeface="Arial" pitchFamily="34" charset="0"/>
          </a:endParaRPr>
        </a:p>
      </dgm:t>
    </dgm:pt>
    <dgm:pt modelId="{CB045A0A-AA14-44A5-B16B-E94A5B4B71A6}" type="sibTrans" cxnId="{D43D0293-5EAB-4ED6-A12E-C6442377499D}">
      <dgm:prSet/>
      <dgm:spPr/>
      <dgm:t>
        <a:bodyPr/>
        <a:lstStyle/>
        <a:p>
          <a:endParaRPr lang="en-US" sz="1200">
            <a:solidFill>
              <a:srgbClr val="0000FF"/>
            </a:solidFill>
          </a:endParaRPr>
        </a:p>
      </dgm:t>
    </dgm:pt>
    <dgm:pt modelId="{31DB33D6-E94E-4088-BA38-16A2CD5170EC}" type="parTrans" cxnId="{D43D0293-5EAB-4ED6-A12E-C6442377499D}">
      <dgm:prSet/>
      <dgm:spPr/>
      <dgm:t>
        <a:bodyPr/>
        <a:lstStyle/>
        <a:p>
          <a:endParaRPr lang="en-US" sz="1200">
            <a:solidFill>
              <a:srgbClr val="0000FF"/>
            </a:solidFill>
          </a:endParaRPr>
        </a:p>
      </dgm:t>
    </dgm:pt>
    <dgm:pt modelId="{C1ECC893-C887-4AD2-A857-1D83E7EE6A06}" type="pres">
      <dgm:prSet presAssocID="{C033CEC4-65AF-4D0C-9C3A-0B9C062C3B80}" presName="Name0" presStyleCnt="0">
        <dgm:presLayoutVars>
          <dgm:dir/>
          <dgm:animLvl val="lvl"/>
          <dgm:resizeHandles val="exact"/>
        </dgm:presLayoutVars>
      </dgm:prSet>
      <dgm:spPr/>
      <dgm:t>
        <a:bodyPr/>
        <a:lstStyle/>
        <a:p>
          <a:endParaRPr lang="en-US"/>
        </a:p>
      </dgm:t>
    </dgm:pt>
    <dgm:pt modelId="{6A75C109-27B9-4012-AEBC-31EDA4990445}" type="pres">
      <dgm:prSet presAssocID="{E5CAB733-03F9-4A84-AF9F-A878A3620FBB}" presName="linNode" presStyleCnt="0"/>
      <dgm:spPr/>
      <dgm:t>
        <a:bodyPr/>
        <a:lstStyle/>
        <a:p>
          <a:endParaRPr lang="en-US"/>
        </a:p>
      </dgm:t>
    </dgm:pt>
    <dgm:pt modelId="{B592FAAE-1EB3-4DE2-AD35-5EAC80D72AC1}" type="pres">
      <dgm:prSet presAssocID="{E5CAB733-03F9-4A84-AF9F-A878A3620FBB}" presName="parentText" presStyleLbl="node1" presStyleIdx="0" presStyleCnt="1" custScaleX="277778" custLinFactNeighborX="-3556">
        <dgm:presLayoutVars>
          <dgm:chMax val="1"/>
          <dgm:bulletEnabled val="1"/>
        </dgm:presLayoutVars>
      </dgm:prSet>
      <dgm:spPr>
        <a:prstGeom prst="roundRect">
          <a:avLst/>
        </a:prstGeom>
      </dgm:spPr>
      <dgm:t>
        <a:bodyPr/>
        <a:lstStyle/>
        <a:p>
          <a:endParaRPr lang="en-US"/>
        </a:p>
      </dgm:t>
    </dgm:pt>
  </dgm:ptLst>
  <dgm:cxnLst>
    <dgm:cxn modelId="{C9807B1A-BF33-49FB-9AA2-0BAD8B8F8394}" type="presOf" srcId="{E5CAB733-03F9-4A84-AF9F-A878A3620FBB}" destId="{B592FAAE-1EB3-4DE2-AD35-5EAC80D72AC1}" srcOrd="0" destOrd="0" presId="urn:microsoft.com/office/officeart/2005/8/layout/vList5"/>
    <dgm:cxn modelId="{D43D0293-5EAB-4ED6-A12E-C6442377499D}" srcId="{C033CEC4-65AF-4D0C-9C3A-0B9C062C3B80}" destId="{E5CAB733-03F9-4A84-AF9F-A878A3620FBB}" srcOrd="0" destOrd="0" parTransId="{31DB33D6-E94E-4088-BA38-16A2CD5170EC}" sibTransId="{CB045A0A-AA14-44A5-B16B-E94A5B4B71A6}"/>
    <dgm:cxn modelId="{2B3103F5-7909-48E9-B835-8E67BC05DF8C}" type="presOf" srcId="{C033CEC4-65AF-4D0C-9C3A-0B9C062C3B80}" destId="{C1ECC893-C887-4AD2-A857-1D83E7EE6A06}" srcOrd="0" destOrd="0" presId="urn:microsoft.com/office/officeart/2005/8/layout/vList5"/>
    <dgm:cxn modelId="{C56415E3-CC0F-4FFD-B07C-59004D7DF3F6}" type="presParOf" srcId="{C1ECC893-C887-4AD2-A857-1D83E7EE6A06}" destId="{6A75C109-27B9-4012-AEBC-31EDA4990445}" srcOrd="0" destOrd="0" presId="urn:microsoft.com/office/officeart/2005/8/layout/vList5"/>
    <dgm:cxn modelId="{CABEC281-82A7-44AF-866B-01D876F2AE83}" type="presParOf" srcId="{6A75C109-27B9-4012-AEBC-31EDA4990445}" destId="{B592FAAE-1EB3-4DE2-AD35-5EAC80D72AC1}" srcOrd="0" destOrd="0" presId="urn:microsoft.com/office/officeart/2005/8/layout/vList5"/>
  </dgm:cxnLst>
  <dgm:bg>
    <a:solidFill>
      <a:srgbClr val="008000">
        <a:alpha val="31000"/>
      </a:srgbClr>
    </a:solidFill>
  </dgm:bg>
  <dgm:whole/>
  <dgm:extLst>
    <a:ext uri="http://schemas.microsoft.com/office/drawing/2008/diagram">
      <dsp:dataModelExt xmlns:dsp="http://schemas.microsoft.com/office/drawing/2008/diagram" xmlns="" relId="rId5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FB13F52-DEC9-4D94-95F3-DB075EA069A7}" type="doc">
      <dgm:prSet loTypeId="urn:microsoft.com/office/officeart/2005/8/layout/vList5" loCatId="list" qsTypeId="urn:microsoft.com/office/officeart/2005/8/quickstyle/3d1" qsCatId="3D" csTypeId="urn:microsoft.com/office/officeart/2005/8/colors/accent0_2" csCatId="mainScheme" phldr="1"/>
      <dgm:spPr/>
      <dgm:t>
        <a:bodyPr/>
        <a:lstStyle/>
        <a:p>
          <a:endParaRPr lang="en-US"/>
        </a:p>
      </dgm:t>
    </dgm:pt>
    <dgm:pt modelId="{91B8385E-29B9-410B-86A6-43B54BEB499E}">
      <dgm:prSet custT="1"/>
      <dgm:spPr>
        <a:xfrm>
          <a:off x="0" y="97"/>
          <a:ext cx="2198454" cy="798535"/>
        </a:xfrm>
        <a:gradFill rotWithShape="0">
          <a:gsLst>
            <a:gs pos="0">
              <a:sysClr val="window" lastClr="FFFFFF">
                <a:hueOff val="0"/>
                <a:satOff val="0"/>
                <a:lumOff val="0"/>
                <a:alphaOff val="0"/>
                <a:shade val="60000"/>
              </a:sysClr>
            </a:gs>
            <a:gs pos="33000">
              <a:sysClr val="window" lastClr="FFFFFF">
                <a:hueOff val="0"/>
                <a:satOff val="0"/>
                <a:lumOff val="0"/>
                <a:alphaOff val="0"/>
                <a:tint val="86500"/>
              </a:sysClr>
            </a:gs>
            <a:gs pos="46750">
              <a:sysClr val="window" lastClr="FFFFFF">
                <a:hueOff val="0"/>
                <a:satOff val="0"/>
                <a:lumOff val="0"/>
                <a:alphaOff val="0"/>
                <a:tint val="71000"/>
                <a:satMod val="112000"/>
              </a:sysClr>
            </a:gs>
            <a:gs pos="53000">
              <a:sysClr val="window" lastClr="FFFFFF">
                <a:hueOff val="0"/>
                <a:satOff val="0"/>
                <a:lumOff val="0"/>
                <a:alphaOff val="0"/>
                <a:tint val="71000"/>
                <a:satMod val="112000"/>
              </a:sysClr>
            </a:gs>
            <a:gs pos="68000">
              <a:sysClr val="window" lastClr="FFFFFF">
                <a:hueOff val="0"/>
                <a:satOff val="0"/>
                <a:lumOff val="0"/>
                <a:alphaOff val="0"/>
                <a:tint val="86000"/>
              </a:sysClr>
            </a:gs>
            <a:gs pos="100000">
              <a:sysClr val="window" lastClr="FFFFFF">
                <a:hueOff val="0"/>
                <a:satOff val="0"/>
                <a:lumOff val="0"/>
                <a:alphaOff val="0"/>
                <a:shade val="60000"/>
              </a:sys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sz="1800" b="1" i="0" dirty="0" smtClean="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DEMOCRATIC  REPUBLIC OF CONGO</a:t>
          </a:r>
          <a:endParaRPr lang="en-US" sz="1800" i="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0EA475FB-46DC-4DF5-97FA-38E07E100350}" type="parTrans" cxnId="{6FFA05C0-C5F7-48EB-AD1A-898D9945D19F}">
      <dgm:prSet/>
      <dgm:spPr/>
      <dgm:t>
        <a:bodyPr/>
        <a:lstStyle/>
        <a:p>
          <a:endParaRPr lang="en-US" sz="2400" i="0">
            <a:solidFill>
              <a:srgbClr val="FF0000"/>
            </a:solidFill>
            <a:effectLst>
              <a:outerShdw blurRad="38100" dist="38100" dir="2700000" algn="tl">
                <a:srgbClr val="000000">
                  <a:alpha val="43137"/>
                </a:srgbClr>
              </a:outerShdw>
            </a:effectLst>
            <a:latin typeface="Arial" pitchFamily="34" charset="0"/>
            <a:cs typeface="Arial" pitchFamily="34" charset="0"/>
          </a:endParaRPr>
        </a:p>
      </dgm:t>
    </dgm:pt>
    <dgm:pt modelId="{955888C1-DC03-4128-AB4A-B138FC05EF2F}" type="sibTrans" cxnId="{6FFA05C0-C5F7-48EB-AD1A-898D9945D19F}">
      <dgm:prSet/>
      <dgm:spPr/>
      <dgm:t>
        <a:bodyPr/>
        <a:lstStyle/>
        <a:p>
          <a:endParaRPr lang="en-US" sz="2400" i="0">
            <a:solidFill>
              <a:srgbClr val="FF0000"/>
            </a:solidFill>
            <a:effectLst>
              <a:outerShdw blurRad="38100" dist="38100" dir="2700000" algn="tl">
                <a:srgbClr val="000000">
                  <a:alpha val="43137"/>
                </a:srgbClr>
              </a:outerShdw>
            </a:effectLst>
            <a:latin typeface="Arial" pitchFamily="34" charset="0"/>
            <a:cs typeface="Arial" pitchFamily="34" charset="0"/>
          </a:endParaRPr>
        </a:p>
      </dgm:t>
    </dgm:pt>
    <dgm:pt modelId="{C559FA3B-F812-4F3D-8196-3B3927C60012}" type="pres">
      <dgm:prSet presAssocID="{BFB13F52-DEC9-4D94-95F3-DB075EA069A7}" presName="Name0" presStyleCnt="0">
        <dgm:presLayoutVars>
          <dgm:dir/>
          <dgm:animLvl val="lvl"/>
          <dgm:resizeHandles val="exact"/>
        </dgm:presLayoutVars>
      </dgm:prSet>
      <dgm:spPr/>
      <dgm:t>
        <a:bodyPr/>
        <a:lstStyle/>
        <a:p>
          <a:endParaRPr lang="en-US"/>
        </a:p>
      </dgm:t>
    </dgm:pt>
    <dgm:pt modelId="{76E1195A-E165-400C-B742-03069F518555}" type="pres">
      <dgm:prSet presAssocID="{91B8385E-29B9-410B-86A6-43B54BEB499E}" presName="linNode" presStyleCnt="0"/>
      <dgm:spPr/>
    </dgm:pt>
    <dgm:pt modelId="{7B8B377C-02F0-4388-B487-A5A1D8C90A0F}" type="pres">
      <dgm:prSet presAssocID="{91B8385E-29B9-410B-86A6-43B54BEB499E}" presName="parentText" presStyleLbl="node1" presStyleIdx="0" presStyleCnt="1" custScaleX="277778" custScaleY="2000000" custLinFactNeighborX="-9764">
        <dgm:presLayoutVars>
          <dgm:chMax val="1"/>
          <dgm:bulletEnabled val="1"/>
        </dgm:presLayoutVars>
      </dgm:prSet>
      <dgm:spPr>
        <a:prstGeom prst="roundRect">
          <a:avLst/>
        </a:prstGeom>
      </dgm:spPr>
      <dgm:t>
        <a:bodyPr/>
        <a:lstStyle/>
        <a:p>
          <a:endParaRPr lang="en-US"/>
        </a:p>
      </dgm:t>
    </dgm:pt>
  </dgm:ptLst>
  <dgm:cxnLst>
    <dgm:cxn modelId="{A0F85417-86CC-491E-8C52-A9AB4A500314}" type="presOf" srcId="{BFB13F52-DEC9-4D94-95F3-DB075EA069A7}" destId="{C559FA3B-F812-4F3D-8196-3B3927C60012}" srcOrd="0" destOrd="0" presId="urn:microsoft.com/office/officeart/2005/8/layout/vList5"/>
    <dgm:cxn modelId="{6FFA05C0-C5F7-48EB-AD1A-898D9945D19F}" srcId="{BFB13F52-DEC9-4D94-95F3-DB075EA069A7}" destId="{91B8385E-29B9-410B-86A6-43B54BEB499E}" srcOrd="0" destOrd="0" parTransId="{0EA475FB-46DC-4DF5-97FA-38E07E100350}" sibTransId="{955888C1-DC03-4128-AB4A-B138FC05EF2F}"/>
    <dgm:cxn modelId="{921BB7EB-8E94-4D3E-90C4-8C2D33656B94}" type="presOf" srcId="{91B8385E-29B9-410B-86A6-43B54BEB499E}" destId="{7B8B377C-02F0-4388-B487-A5A1D8C90A0F}" srcOrd="0" destOrd="0" presId="urn:microsoft.com/office/officeart/2005/8/layout/vList5"/>
    <dgm:cxn modelId="{9D6603FF-E88A-4465-A017-8856F0A2C85E}" type="presParOf" srcId="{C559FA3B-F812-4F3D-8196-3B3927C60012}" destId="{76E1195A-E165-400C-B742-03069F518555}" srcOrd="0" destOrd="0" presId="urn:microsoft.com/office/officeart/2005/8/layout/vList5"/>
    <dgm:cxn modelId="{949D6A8C-45F9-4AF7-850B-E9178BB8B364}" type="presParOf" srcId="{76E1195A-E165-400C-B742-03069F518555}" destId="{7B8B377C-02F0-4388-B487-A5A1D8C90A0F}" srcOrd="0" destOrd="0" presId="urn:microsoft.com/office/officeart/2005/8/layout/vList5"/>
  </dgm:cxnLst>
  <dgm:bg>
    <a:noFill/>
  </dgm:bg>
  <dgm:whole>
    <a:effectLst>
      <a:reflection blurRad="6350" stA="50000" endA="300" endPos="55000" dir="5400000" sy="-100000" algn="bl" rotWithShape="0"/>
    </a:effectLst>
  </dgm:whole>
  <dgm:extLst>
    <a:ext uri="http://schemas.microsoft.com/office/drawing/2008/diagram">
      <dsp:dataModelExt xmlns:dsp="http://schemas.microsoft.com/office/drawing/2008/diagram" xmlns="" relId="rId5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FF9EFBE8-FC06-4674-8FCC-A760DBB064DB}">
      <dgm:prSet phldrT="[Text]" custT="1"/>
      <dgm:spPr>
        <a:solidFill>
          <a:srgbClr val="003300"/>
        </a:solidFill>
      </dgm:spPr>
      <dgm:t>
        <a:bodyPr/>
        <a:lstStyle/>
        <a:p>
          <a:endParaRPr lang="en-US" sz="3200" b="1" u="sng" dirty="0"/>
        </a:p>
      </dgm:t>
    </dgm:pt>
    <dgm:pt modelId="{C70B208D-EB91-4231-A49E-8BCE18DEAABD}" type="parTrans" cxnId="{E506491A-6D4B-4CC3-9D5B-073283B2C64D}">
      <dgm:prSet/>
      <dgm:spPr/>
      <dgm:t>
        <a:bodyPr/>
        <a:lstStyle/>
        <a:p>
          <a:endParaRPr lang="en-US"/>
        </a:p>
      </dgm:t>
    </dgm:pt>
    <dgm:pt modelId="{ECD240C3-F12C-43AF-8AA9-172359DC2664}" type="sibTrans" cxnId="{E506491A-6D4B-4CC3-9D5B-073283B2C64D}">
      <dgm:prSet/>
      <dgm:spPr/>
      <dgm:t>
        <a:bodyPr/>
        <a:lstStyle/>
        <a:p>
          <a:endParaRPr lang="en-US"/>
        </a:p>
      </dgm:t>
    </dgm:pt>
    <dgm:pt modelId="{5050EF2C-4F5B-44CD-A084-56990817F41B}">
      <dgm:prSet custT="1"/>
      <dgm:spPr>
        <a:solidFill>
          <a:srgbClr val="003300"/>
        </a:solidFill>
      </dgm:spPr>
      <dgm:t>
        <a:bodyPr/>
        <a:lstStyle/>
        <a:p>
          <a:r>
            <a:rPr lang="en-US" sz="2000" b="1" u="sng" dirty="0" smtClean="0">
              <a:solidFill>
                <a:schemeClr val="bg1"/>
              </a:solidFill>
              <a:latin typeface="Arial" charset="0"/>
              <a:cs typeface="Arial" charset="0"/>
            </a:rPr>
            <a:t>OFFICIAL LANGUAGE</a:t>
          </a:r>
          <a:r>
            <a:rPr lang="en-US" sz="2000" b="1" u="none" dirty="0" smtClean="0">
              <a:solidFill>
                <a:schemeClr val="bg1"/>
              </a:solidFill>
              <a:latin typeface="Arial" charset="0"/>
              <a:cs typeface="Arial" charset="0"/>
            </a:rPr>
            <a:t> – FRENCH</a:t>
          </a:r>
          <a:endParaRPr lang="en-US" sz="2000" b="1" u="sng" dirty="0">
            <a:solidFill>
              <a:schemeClr val="bg1"/>
            </a:solidFill>
          </a:endParaRPr>
        </a:p>
      </dgm:t>
    </dgm:pt>
    <dgm:pt modelId="{D24F1153-653D-4496-98E7-5B457548DC42}" type="parTrans" cxnId="{AFF8A8F3-08AB-4523-811E-EEB744B9E0BA}">
      <dgm:prSet/>
      <dgm:spPr/>
      <dgm:t>
        <a:bodyPr/>
        <a:lstStyle/>
        <a:p>
          <a:endParaRPr lang="en-US"/>
        </a:p>
      </dgm:t>
    </dgm:pt>
    <dgm:pt modelId="{6619A586-5843-4A73-AD7C-BB7024215FC3}" type="sibTrans" cxnId="{AFF8A8F3-08AB-4523-811E-EEB744B9E0BA}">
      <dgm:prSet/>
      <dgm:spPr/>
      <dgm:t>
        <a:bodyPr/>
        <a:lstStyle/>
        <a:p>
          <a:endParaRPr lang="en-US"/>
        </a:p>
      </dgm:t>
    </dgm:pt>
    <dgm:pt modelId="{A20D9534-C315-4E00-B1FE-2494A96AA45F}">
      <dgm:prSet phldrT="[Text]" phldr="1"/>
      <dgm:spPr>
        <a:solidFill>
          <a:srgbClr val="002060"/>
        </a:solidFill>
      </dgm:spPr>
      <dgm:t>
        <a:bodyPr/>
        <a:lstStyle/>
        <a:p>
          <a:endParaRPr lang="en-US" sz="3300" dirty="0"/>
        </a:p>
      </dgm:t>
    </dgm:pt>
    <dgm:pt modelId="{B8012B40-1144-4077-9FEB-394A8DB6FA1D}" type="parTrans" cxnId="{C284BD4E-187C-4801-85CC-AE61B6B47031}">
      <dgm:prSet/>
      <dgm:spPr/>
      <dgm:t>
        <a:bodyPr/>
        <a:lstStyle/>
        <a:p>
          <a:endParaRPr lang="en-US"/>
        </a:p>
      </dgm:t>
    </dgm:pt>
    <dgm:pt modelId="{8E556C44-F807-4D9F-BBF7-EA0BB3346BE9}" type="sibTrans" cxnId="{C284BD4E-187C-4801-85CC-AE61B6B47031}">
      <dgm:prSet/>
      <dgm:spPr/>
      <dgm:t>
        <a:bodyPr/>
        <a:lstStyle/>
        <a:p>
          <a:endParaRPr lang="en-US"/>
        </a:p>
      </dgm:t>
    </dgm:pt>
    <dgm:pt modelId="{0CD39ADE-C99B-4F00-BA9C-355C5DC2EC81}">
      <dgm:prSet phldrT="[Text]" custT="1"/>
      <dgm:spPr>
        <a:solidFill>
          <a:srgbClr val="003300"/>
        </a:solidFill>
      </dgm:spPr>
      <dgm:t>
        <a:bodyPr/>
        <a:lstStyle/>
        <a:p>
          <a:r>
            <a:rPr lang="en-US" sz="2000" b="1" u="sng" dirty="0" smtClean="0">
              <a:solidFill>
                <a:schemeClr val="bg1"/>
              </a:solidFill>
            </a:rPr>
            <a:t>MOTTO</a:t>
          </a:r>
          <a:r>
            <a:rPr lang="en-US" sz="2000" b="1" u="none" dirty="0" smtClean="0">
              <a:solidFill>
                <a:schemeClr val="bg1"/>
              </a:solidFill>
            </a:rPr>
            <a:t> – JUSTICE  - PEACE - WORK</a:t>
          </a:r>
          <a:endParaRPr lang="en-US" sz="2000" b="1" u="sng" dirty="0">
            <a:solidFill>
              <a:schemeClr val="bg1"/>
            </a:solidFill>
          </a:endParaRPr>
        </a:p>
      </dgm:t>
    </dgm:pt>
    <dgm:pt modelId="{3EE5634B-D0BA-4C2B-B0DB-130604A03634}" type="parTrans" cxnId="{81F5DE56-23D7-43C3-82BD-C2CEB06A48F6}">
      <dgm:prSet/>
      <dgm:spPr/>
      <dgm:t>
        <a:bodyPr/>
        <a:lstStyle/>
        <a:p>
          <a:endParaRPr lang="en-US"/>
        </a:p>
      </dgm:t>
    </dgm:pt>
    <dgm:pt modelId="{032DE541-F659-4B4B-812B-A717685681ED}" type="sibTrans" cxnId="{81F5DE56-23D7-43C3-82BD-C2CEB06A48F6}">
      <dgm:prSet/>
      <dgm:spPr/>
      <dgm:t>
        <a:bodyPr/>
        <a:lstStyle/>
        <a:p>
          <a:endParaRPr lang="en-US"/>
        </a:p>
      </dgm:t>
    </dgm:pt>
    <dgm:pt modelId="{CAEE3FE2-3FD1-4419-9189-DFF4CFE94F4E}">
      <dgm:prSet custT="1"/>
      <dgm:spPr>
        <a:solidFill>
          <a:srgbClr val="003300"/>
        </a:solidFill>
      </dgm:spPr>
      <dgm:t>
        <a:bodyPr/>
        <a:lstStyle/>
        <a:p>
          <a:r>
            <a:rPr lang="en-US" sz="2000" b="1" u="sng" dirty="0" smtClean="0">
              <a:solidFill>
                <a:schemeClr val="bg1"/>
              </a:solidFill>
            </a:rPr>
            <a:t>GOVERNMENT</a:t>
          </a:r>
          <a:r>
            <a:rPr lang="en-US" sz="2000" b="1" u="none" dirty="0" smtClean="0">
              <a:solidFill>
                <a:schemeClr val="bg1"/>
              </a:solidFill>
            </a:rPr>
            <a:t> – SEMI - PRESIDENTIAL</a:t>
          </a:r>
          <a:endParaRPr lang="en-US" sz="2000" b="1" u="sng" dirty="0">
            <a:solidFill>
              <a:schemeClr val="bg1"/>
            </a:solidFill>
          </a:endParaRPr>
        </a:p>
      </dgm:t>
    </dgm:pt>
    <dgm:pt modelId="{D3BB03E4-4F72-42A9-9E0C-CBBBED89C736}" type="parTrans" cxnId="{BFDC3BCA-441D-4A85-AF86-4B202BDB1F78}">
      <dgm:prSet/>
      <dgm:spPr/>
      <dgm:t>
        <a:bodyPr/>
        <a:lstStyle/>
        <a:p>
          <a:endParaRPr lang="en-US"/>
        </a:p>
      </dgm:t>
    </dgm:pt>
    <dgm:pt modelId="{B35ED826-FA8F-491C-B5F5-A8E33A714923}" type="sibTrans" cxnId="{BFDC3BCA-441D-4A85-AF86-4B202BDB1F78}">
      <dgm:prSet/>
      <dgm:spPr/>
      <dgm:t>
        <a:bodyPr/>
        <a:lstStyle/>
        <a:p>
          <a:endParaRPr lang="en-US"/>
        </a:p>
      </dgm:t>
    </dgm:pt>
    <dgm:pt modelId="{B92C2439-B078-4159-9072-55F263C810EA}">
      <dgm:prSet custT="1"/>
      <dgm:spPr>
        <a:solidFill>
          <a:srgbClr val="003300"/>
        </a:solidFill>
      </dgm:spPr>
      <dgm:t>
        <a:bodyPr/>
        <a:lstStyle/>
        <a:p>
          <a:r>
            <a:rPr lang="en-US" sz="2000" b="1" u="sng" dirty="0" smtClean="0">
              <a:solidFill>
                <a:schemeClr val="bg1"/>
              </a:solidFill>
            </a:rPr>
            <a:t>NATIONAL DAY </a:t>
          </a:r>
          <a:r>
            <a:rPr lang="en-US" sz="2000" b="1" u="none" dirty="0" smtClean="0">
              <a:solidFill>
                <a:schemeClr val="bg1"/>
              </a:solidFill>
            </a:rPr>
            <a:t>– 30 JUN </a:t>
          </a:r>
          <a:endParaRPr lang="en-US" sz="2000" b="1" u="sng" dirty="0">
            <a:solidFill>
              <a:schemeClr val="bg1"/>
            </a:solidFill>
          </a:endParaRPr>
        </a:p>
      </dgm:t>
    </dgm:pt>
    <dgm:pt modelId="{BCA31967-EF42-4783-859B-E5FB85023D13}" type="parTrans" cxnId="{CA5B38F9-F6A4-48EA-964A-AECFBC4B5BAE}">
      <dgm:prSet/>
      <dgm:spPr/>
      <dgm:t>
        <a:bodyPr/>
        <a:lstStyle/>
        <a:p>
          <a:endParaRPr lang="en-US"/>
        </a:p>
      </dgm:t>
    </dgm:pt>
    <dgm:pt modelId="{89D85403-D196-46BD-AE5D-46AD00CD5560}" type="sibTrans" cxnId="{CA5B38F9-F6A4-48EA-964A-AECFBC4B5BAE}">
      <dgm:prSet/>
      <dgm:spPr/>
      <dgm:t>
        <a:bodyPr/>
        <a:lstStyle/>
        <a:p>
          <a:endParaRPr lang="en-US"/>
        </a:p>
      </dgm:t>
    </dgm:pt>
    <dgm:pt modelId="{5CDEE3BA-B94C-455F-BE60-5B2B824A9C08}">
      <dgm:prSet custT="1"/>
      <dgm:spPr>
        <a:solidFill>
          <a:srgbClr val="003300"/>
        </a:solidFill>
      </dgm:spPr>
      <dgm:t>
        <a:bodyPr/>
        <a:lstStyle/>
        <a:p>
          <a:r>
            <a:rPr lang="en-US" sz="2000" b="1" u="sng" dirty="0" smtClean="0">
              <a:solidFill>
                <a:schemeClr val="bg1"/>
              </a:solidFill>
            </a:rPr>
            <a:t>POPULATION</a:t>
          </a:r>
          <a:r>
            <a:rPr lang="en-US" sz="2000" b="1" u="none" dirty="0" smtClean="0">
              <a:solidFill>
                <a:schemeClr val="bg1"/>
              </a:solidFill>
            </a:rPr>
            <a:t> – 70.9 MILLION</a:t>
          </a:r>
          <a:endParaRPr lang="en-US" sz="2000" b="1" u="sng" dirty="0">
            <a:solidFill>
              <a:schemeClr val="bg1"/>
            </a:solidFill>
          </a:endParaRPr>
        </a:p>
      </dgm:t>
    </dgm:pt>
    <dgm:pt modelId="{D8FE5619-723A-4318-9220-31AEA6DDD3ED}" type="parTrans" cxnId="{8F646FAB-0181-418E-9793-3A16B9FD1C22}">
      <dgm:prSet/>
      <dgm:spPr/>
      <dgm:t>
        <a:bodyPr/>
        <a:lstStyle/>
        <a:p>
          <a:endParaRPr lang="en-US"/>
        </a:p>
      </dgm:t>
    </dgm:pt>
    <dgm:pt modelId="{7FD6ABAD-C196-4B1D-950E-A27D1A70C813}" type="sibTrans" cxnId="{8F646FAB-0181-418E-9793-3A16B9FD1C22}">
      <dgm:prSet/>
      <dgm:spPr/>
      <dgm:t>
        <a:bodyPr/>
        <a:lstStyle/>
        <a:p>
          <a:endParaRPr lang="en-US"/>
        </a:p>
      </dgm:t>
    </dgm:pt>
    <dgm:pt modelId="{F04CCA61-608D-4F59-B7E2-BD6E0F2C3EE6}">
      <dgm:prSet custT="1"/>
      <dgm:spPr>
        <a:solidFill>
          <a:srgbClr val="003300"/>
        </a:solidFill>
      </dgm:spPr>
      <dgm:t>
        <a:bodyPr/>
        <a:lstStyle/>
        <a:p>
          <a:endParaRPr lang="en-US" sz="2000" b="1" u="sng" dirty="0">
            <a:solidFill>
              <a:schemeClr val="bg1"/>
            </a:solidFill>
          </a:endParaRPr>
        </a:p>
      </dgm:t>
    </dgm:pt>
    <dgm:pt modelId="{DD148F79-DF15-4A49-B69C-44D28963A19A}" type="parTrans" cxnId="{E6165DBC-E5C9-4BEF-A670-11277764A96E}">
      <dgm:prSet/>
      <dgm:spPr/>
      <dgm:t>
        <a:bodyPr/>
        <a:lstStyle/>
        <a:p>
          <a:endParaRPr lang="en-US"/>
        </a:p>
      </dgm:t>
    </dgm:pt>
    <dgm:pt modelId="{E020751F-3002-41E5-B063-87B88300E579}" type="sibTrans" cxnId="{E6165DBC-E5C9-4BEF-A670-11277764A96E}">
      <dgm:prSet/>
      <dgm:spPr/>
      <dgm:t>
        <a:bodyPr/>
        <a:lstStyle/>
        <a:p>
          <a:endParaRPr lang="en-US"/>
        </a:p>
      </dgm:t>
    </dgm:pt>
    <dgm:pt modelId="{336896D3-0D1F-4EFB-AC05-C3E992D51E15}">
      <dgm:prSet phldrT="[Text]" custT="1"/>
      <dgm:spPr>
        <a:solidFill>
          <a:srgbClr val="003300"/>
        </a:solidFill>
      </dgm:spPr>
      <dgm:t>
        <a:bodyPr/>
        <a:lstStyle/>
        <a:p>
          <a:r>
            <a:rPr lang="en-US" sz="2000" b="1" dirty="0" smtClean="0">
              <a:solidFill>
                <a:schemeClr val="bg1"/>
              </a:solidFill>
              <a:latin typeface="Arial" charset="0"/>
              <a:cs typeface="Arial" charset="0"/>
            </a:rPr>
            <a:t>OLD BELGIAN COLONY</a:t>
          </a:r>
          <a:endParaRPr lang="en-US" sz="2000" b="1" dirty="0">
            <a:solidFill>
              <a:schemeClr val="bg1"/>
            </a:solidFill>
          </a:endParaRPr>
        </a:p>
      </dgm:t>
    </dgm:pt>
    <dgm:pt modelId="{A26FE3D9-E2C1-40A6-A5AA-103F87329B2B}" type="sibTrans" cxnId="{A207ADF8-C67D-4AC6-85DC-502DBD5161E2}">
      <dgm:prSet/>
      <dgm:spPr/>
      <dgm:t>
        <a:bodyPr/>
        <a:lstStyle/>
        <a:p>
          <a:endParaRPr lang="en-US"/>
        </a:p>
      </dgm:t>
    </dgm:pt>
    <dgm:pt modelId="{448F8EDF-6C5D-48D7-ACA2-5962AAD592A9}" type="parTrans" cxnId="{A207ADF8-C67D-4AC6-85DC-502DBD5161E2}">
      <dgm:prSet/>
      <dgm:spPr/>
      <dgm:t>
        <a:bodyPr/>
        <a:lstStyle/>
        <a:p>
          <a:endParaRPr lang="en-US"/>
        </a:p>
      </dgm:t>
    </dgm:pt>
    <dgm:pt modelId="{930BCB31-EE77-4599-BCA6-71909807D271}">
      <dgm:prSet phldrT="[Text]" custT="1"/>
      <dgm:spPr>
        <a:solidFill>
          <a:srgbClr val="002060"/>
        </a:solidFill>
      </dgm:spPr>
      <dgm:t>
        <a:bodyPr/>
        <a:lstStyle/>
        <a:p>
          <a:r>
            <a:rPr lang="en-US" sz="2000" b="1" u="sng" dirty="0" smtClean="0">
              <a:solidFill>
                <a:schemeClr val="bg1"/>
              </a:solidFill>
              <a:latin typeface="Arial" charset="0"/>
              <a:cs typeface="Arial" charset="0"/>
            </a:rPr>
            <a:t>GDP</a:t>
          </a:r>
          <a:r>
            <a:rPr lang="en-US" sz="2000" b="1" u="none" dirty="0" smtClean="0">
              <a:solidFill>
                <a:schemeClr val="bg1"/>
              </a:solidFill>
              <a:latin typeface="Arial" charset="0"/>
              <a:cs typeface="Arial" charset="0"/>
            </a:rPr>
            <a:t> – USD $ 31 BILLION</a:t>
          </a:r>
          <a:endParaRPr lang="en-US" sz="2000" b="1" u="sng" dirty="0">
            <a:solidFill>
              <a:schemeClr val="bg1"/>
            </a:solidFill>
          </a:endParaRPr>
        </a:p>
      </dgm:t>
    </dgm:pt>
    <dgm:pt modelId="{73C4645F-8B63-4618-A319-74045A06298C}" type="sibTrans" cxnId="{243E6940-07B1-4001-B81A-F92084A56A99}">
      <dgm:prSet/>
      <dgm:spPr/>
      <dgm:t>
        <a:bodyPr/>
        <a:lstStyle/>
        <a:p>
          <a:endParaRPr lang="en-US"/>
        </a:p>
      </dgm:t>
    </dgm:pt>
    <dgm:pt modelId="{5B933374-1544-4CC1-B4BA-BF0A38D58730}" type="parTrans" cxnId="{243E6940-07B1-4001-B81A-F92084A56A99}">
      <dgm:prSet/>
      <dgm:spPr/>
      <dgm:t>
        <a:bodyPr/>
        <a:lstStyle/>
        <a:p>
          <a:endParaRPr lang="en-US"/>
        </a:p>
      </dgm:t>
    </dgm:pt>
    <dgm:pt modelId="{A7BBAD29-C487-4FF6-B68E-4D70C2BA5B6E}">
      <dgm:prSet phldrT="[Text]" custT="1"/>
      <dgm:spPr>
        <a:solidFill>
          <a:srgbClr val="002060"/>
        </a:solidFill>
      </dgm:spPr>
      <dgm:t>
        <a:bodyPr/>
        <a:lstStyle/>
        <a:p>
          <a:r>
            <a:rPr lang="en-US" sz="2000" b="1" u="sng" dirty="0" smtClean="0">
              <a:solidFill>
                <a:schemeClr val="bg1"/>
              </a:solidFill>
            </a:rPr>
            <a:t>CURRENCY</a:t>
          </a:r>
          <a:r>
            <a:rPr lang="en-US" sz="2000" b="1" u="none" dirty="0" smtClean="0">
              <a:solidFill>
                <a:schemeClr val="bg1"/>
              </a:solidFill>
            </a:rPr>
            <a:t> – CONGOLESE FRANC</a:t>
          </a:r>
          <a:endParaRPr lang="en-US" sz="2000" b="1" u="sng" dirty="0">
            <a:solidFill>
              <a:schemeClr val="bg1"/>
            </a:solidFill>
          </a:endParaRPr>
        </a:p>
      </dgm:t>
    </dgm:pt>
    <dgm:pt modelId="{9CEEAF15-306D-4779-AA39-389C96C0F734}" type="parTrans" cxnId="{59B13879-54B5-4EA5-907A-6CC12C6B4617}">
      <dgm:prSet/>
      <dgm:spPr/>
      <dgm:t>
        <a:bodyPr/>
        <a:lstStyle/>
        <a:p>
          <a:endParaRPr lang="en-US"/>
        </a:p>
      </dgm:t>
    </dgm:pt>
    <dgm:pt modelId="{F54C8A32-3459-456F-A567-68ED73C7CB12}" type="sibTrans" cxnId="{59B13879-54B5-4EA5-907A-6CC12C6B4617}">
      <dgm:prSet/>
      <dgm:spPr/>
      <dgm:t>
        <a:bodyPr/>
        <a:lstStyle/>
        <a:p>
          <a:endParaRPr lang="en-US"/>
        </a:p>
      </dgm:t>
    </dgm:pt>
    <dgm:pt modelId="{5DD2E8D9-1CFA-4B8E-9C6D-60588A2CE56C}">
      <dgm:prSet phldrT="[Text]" custT="1"/>
      <dgm:spPr>
        <a:solidFill>
          <a:srgbClr val="002060"/>
        </a:solidFill>
      </dgm:spPr>
      <dgm:t>
        <a:bodyPr/>
        <a:lstStyle/>
        <a:p>
          <a:r>
            <a:rPr lang="en-US" sz="2000" b="1" u="sng" dirty="0" smtClean="0">
              <a:solidFill>
                <a:schemeClr val="bg1"/>
              </a:solidFill>
            </a:rPr>
            <a:t>TIME ZONE</a:t>
          </a:r>
          <a:r>
            <a:rPr lang="en-US" sz="2000" b="1" u="none" dirty="0" smtClean="0">
              <a:solidFill>
                <a:schemeClr val="bg1"/>
              </a:solidFill>
            </a:rPr>
            <a:t> - +1 TO +2 HRS GMT</a:t>
          </a:r>
          <a:endParaRPr lang="en-US" sz="2000" b="1" u="sng" dirty="0">
            <a:solidFill>
              <a:schemeClr val="bg1"/>
            </a:solidFill>
          </a:endParaRPr>
        </a:p>
      </dgm:t>
    </dgm:pt>
    <dgm:pt modelId="{9C86E4F4-E3E8-41A0-8332-967771EF2544}" type="parTrans" cxnId="{20319D1D-CE2B-41F7-BCE6-8B9703173EA9}">
      <dgm:prSet/>
      <dgm:spPr/>
      <dgm:t>
        <a:bodyPr/>
        <a:lstStyle/>
        <a:p>
          <a:endParaRPr lang="en-US"/>
        </a:p>
      </dgm:t>
    </dgm:pt>
    <dgm:pt modelId="{43A87643-894C-468F-9F67-D6AF5EE4EC04}" type="sibTrans" cxnId="{20319D1D-CE2B-41F7-BCE6-8B9703173EA9}">
      <dgm:prSet/>
      <dgm:spPr/>
      <dgm:t>
        <a:bodyPr/>
        <a:lstStyle/>
        <a:p>
          <a:endParaRPr lang="en-US"/>
        </a:p>
      </dgm:t>
    </dgm:pt>
    <dgm:pt modelId="{2F9FC544-D1DA-4D0A-80A5-3BC38D945203}">
      <dgm:prSet phldrT="[Text]" custT="1"/>
      <dgm:spPr>
        <a:solidFill>
          <a:srgbClr val="002060"/>
        </a:solidFill>
      </dgm:spPr>
      <dgm:t>
        <a:bodyPr/>
        <a:lstStyle/>
        <a:p>
          <a:r>
            <a:rPr lang="en-US" sz="2000" b="1" u="sng" dirty="0" smtClean="0">
              <a:solidFill>
                <a:schemeClr val="bg1"/>
              </a:solidFill>
            </a:rPr>
            <a:t>SIZE </a:t>
          </a:r>
          <a:r>
            <a:rPr lang="en-US" sz="2000" b="1" u="none" dirty="0" smtClean="0">
              <a:solidFill>
                <a:schemeClr val="bg1"/>
              </a:solidFill>
            </a:rPr>
            <a:t> - 1,900 x 1,900 KM</a:t>
          </a:r>
          <a:endParaRPr lang="en-US" sz="2000" b="1" u="sng" dirty="0">
            <a:solidFill>
              <a:schemeClr val="bg1"/>
            </a:solidFill>
          </a:endParaRPr>
        </a:p>
      </dgm:t>
    </dgm:pt>
    <dgm:pt modelId="{69EB45D7-DAAE-432F-8EE7-DB222C6CF219}" type="parTrans" cxnId="{628B136E-E6F2-4422-9A6D-88DA31E1F5E8}">
      <dgm:prSet/>
      <dgm:spPr/>
      <dgm:t>
        <a:bodyPr/>
        <a:lstStyle/>
        <a:p>
          <a:endParaRPr lang="en-US"/>
        </a:p>
      </dgm:t>
    </dgm:pt>
    <dgm:pt modelId="{E47ACEED-C292-4401-BC4D-5020C270D3F5}" type="sibTrans" cxnId="{628B136E-E6F2-4422-9A6D-88DA31E1F5E8}">
      <dgm:prSet/>
      <dgm:spPr/>
      <dgm:t>
        <a:bodyPr/>
        <a:lstStyle/>
        <a:p>
          <a:endParaRPr lang="en-US"/>
        </a:p>
      </dgm:t>
    </dgm:pt>
    <dgm:pt modelId="{E7E41A10-7224-43A1-8BD5-972DD958927E}">
      <dgm:prSet phldrT="[Text]" custT="1"/>
      <dgm:spPr>
        <a:solidFill>
          <a:srgbClr val="002060"/>
        </a:solidFill>
      </dgm:spPr>
      <dgm:t>
        <a:bodyPr/>
        <a:lstStyle/>
        <a:p>
          <a:r>
            <a:rPr lang="en-US" sz="2000" b="1" u="none" dirty="0" smtClean="0">
              <a:solidFill>
                <a:schemeClr val="bg1"/>
              </a:solidFill>
            </a:rPr>
            <a:t>3</a:t>
          </a:r>
          <a:r>
            <a:rPr lang="en-US" sz="2000" b="1" u="none" baseline="30000" dirty="0" smtClean="0">
              <a:solidFill>
                <a:schemeClr val="bg1"/>
              </a:solidFill>
            </a:rPr>
            <a:t>rd</a:t>
          </a:r>
          <a:r>
            <a:rPr lang="en-US" sz="2000" b="1" u="none" dirty="0" smtClean="0">
              <a:solidFill>
                <a:schemeClr val="bg1"/>
              </a:solidFill>
            </a:rPr>
            <a:t> LARGEST IN AFRICA</a:t>
          </a:r>
          <a:endParaRPr lang="en-US" sz="2000" b="1" u="none" dirty="0">
            <a:solidFill>
              <a:schemeClr val="bg1"/>
            </a:solidFill>
          </a:endParaRPr>
        </a:p>
      </dgm:t>
    </dgm:pt>
    <dgm:pt modelId="{A92925F2-1740-4590-9FA7-9DCB6B5697DE}" type="parTrans" cxnId="{982485C7-4234-489D-AB4B-BCAC86A4A86C}">
      <dgm:prSet/>
      <dgm:spPr/>
      <dgm:t>
        <a:bodyPr/>
        <a:lstStyle/>
        <a:p>
          <a:endParaRPr lang="en-US"/>
        </a:p>
      </dgm:t>
    </dgm:pt>
    <dgm:pt modelId="{6319FA5D-06CB-4D0F-B88B-060FB80EDBEE}" type="sibTrans" cxnId="{982485C7-4234-489D-AB4B-BCAC86A4A86C}">
      <dgm:prSet/>
      <dgm:spPr/>
      <dgm:t>
        <a:bodyPr/>
        <a:lstStyle/>
        <a:p>
          <a:endParaRPr lang="en-US"/>
        </a:p>
      </dgm:t>
    </dgm:pt>
    <dgm:pt modelId="{44B1F368-AC36-48E1-B5D5-AE272D6D66D6}">
      <dgm:prSet phldrT="[Text]" custT="1"/>
      <dgm:spPr>
        <a:solidFill>
          <a:srgbClr val="002060"/>
        </a:solidFill>
      </dgm:spPr>
      <dgm:t>
        <a:bodyPr/>
        <a:lstStyle/>
        <a:p>
          <a:r>
            <a:rPr lang="en-US" sz="2000" b="1" u="none" dirty="0" smtClean="0">
              <a:solidFill>
                <a:schemeClr val="bg1"/>
              </a:solidFill>
            </a:rPr>
            <a:t>12</a:t>
          </a:r>
          <a:r>
            <a:rPr lang="en-US" sz="2000" b="1" u="none" baseline="30000" dirty="0" smtClean="0">
              <a:solidFill>
                <a:schemeClr val="bg1"/>
              </a:solidFill>
            </a:rPr>
            <a:t>TH</a:t>
          </a:r>
          <a:r>
            <a:rPr lang="en-US" sz="2000" b="1" u="none" dirty="0" smtClean="0">
              <a:solidFill>
                <a:schemeClr val="bg1"/>
              </a:solidFill>
            </a:rPr>
            <a:t> LARGEST IN WORLD</a:t>
          </a:r>
          <a:endParaRPr lang="en-US" sz="2000" b="1" u="none" dirty="0">
            <a:solidFill>
              <a:schemeClr val="bg1"/>
            </a:solidFill>
          </a:endParaRPr>
        </a:p>
      </dgm:t>
    </dgm:pt>
    <dgm:pt modelId="{979D82E0-E77E-4689-AA64-45553EA092F6}" type="parTrans" cxnId="{2A3EDE46-02AC-40CC-B75F-BE67FAA4E553}">
      <dgm:prSet/>
      <dgm:spPr/>
      <dgm:t>
        <a:bodyPr/>
        <a:lstStyle/>
        <a:p>
          <a:endParaRPr lang="en-US"/>
        </a:p>
      </dgm:t>
    </dgm:pt>
    <dgm:pt modelId="{69038860-B990-40A3-A52B-B06E40BAA1D5}" type="sibTrans" cxnId="{2A3EDE46-02AC-40CC-B75F-BE67FAA4E553}">
      <dgm:prSet/>
      <dgm:spPr/>
      <dgm:t>
        <a:bodyPr/>
        <a:lstStyle/>
        <a:p>
          <a:endParaRPr lang="en-US"/>
        </a:p>
      </dgm:t>
    </dgm:pt>
    <dgm:pt modelId="{427D1285-3D05-460B-81B7-453139BEBC24}">
      <dgm:prSet phldrT="[Text]" custT="1"/>
      <dgm:spPr>
        <a:solidFill>
          <a:srgbClr val="002060"/>
        </a:solidFill>
      </dgm:spPr>
      <dgm:t>
        <a:bodyPr/>
        <a:lstStyle/>
        <a:p>
          <a:r>
            <a:rPr lang="en-US" sz="2000" b="1" u="sng" dirty="0" smtClean="0">
              <a:solidFill>
                <a:schemeClr val="bg1"/>
              </a:solidFill>
            </a:rPr>
            <a:t>HUMAN  DEVELOPMENT  INDEX  - 187</a:t>
          </a:r>
          <a:r>
            <a:rPr lang="en-US" sz="2000" b="1" u="sng" baseline="30000" dirty="0" smtClean="0">
              <a:solidFill>
                <a:schemeClr val="bg1"/>
              </a:solidFill>
            </a:rPr>
            <a:t>TH</a:t>
          </a:r>
          <a:r>
            <a:rPr lang="en-US" sz="2000" b="1" u="sng" dirty="0" smtClean="0">
              <a:solidFill>
                <a:schemeClr val="bg1"/>
              </a:solidFill>
            </a:rPr>
            <a:t> </a:t>
          </a:r>
          <a:endParaRPr lang="en-US" sz="2000" b="1" u="sng" dirty="0">
            <a:solidFill>
              <a:schemeClr val="bg1"/>
            </a:solidFill>
          </a:endParaRPr>
        </a:p>
      </dgm:t>
    </dgm:pt>
    <dgm:pt modelId="{FD605B76-C70E-44EE-9447-CF98386C4F57}" type="parTrans" cxnId="{1FC9AF71-5BB8-47E5-B632-025124EA6690}">
      <dgm:prSet/>
      <dgm:spPr/>
      <dgm:t>
        <a:bodyPr/>
        <a:lstStyle/>
        <a:p>
          <a:endParaRPr lang="en-US"/>
        </a:p>
      </dgm:t>
    </dgm:pt>
    <dgm:pt modelId="{C6A3FF76-D964-4EDA-B8F2-61A8E04A6D1D}" type="sibTrans" cxnId="{1FC9AF71-5BB8-47E5-B632-025124EA6690}">
      <dgm:prSet/>
      <dgm:spPr/>
      <dgm:t>
        <a:bodyPr/>
        <a:lstStyle/>
        <a:p>
          <a:endParaRPr lang="en-US"/>
        </a:p>
      </dgm:t>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 modelId="{68E72CA7-8976-4454-B8D6-74B886177A62}" type="pres">
      <dgm:prSet presAssocID="{FF9EFBE8-FC06-4674-8FCC-A760DBB064DB}" presName="comp" presStyleCnt="0"/>
      <dgm:spPr/>
    </dgm:pt>
    <dgm:pt modelId="{9351B7D2-270B-492B-A7B3-642573EB7D9B}" type="pres">
      <dgm:prSet presAssocID="{FF9EFBE8-FC06-4674-8FCC-A760DBB064DB}" presName="box" presStyleLbl="node1" presStyleIdx="0" presStyleCnt="2" custScaleX="95000" custLinFactNeighborX="782"/>
      <dgm:spPr/>
      <dgm:t>
        <a:bodyPr/>
        <a:lstStyle/>
        <a:p>
          <a:endParaRPr lang="en-US"/>
        </a:p>
      </dgm:t>
    </dgm:pt>
    <dgm:pt modelId="{22F6D29A-A7E9-4CA0-A071-20AEF898B08F}" type="pres">
      <dgm:prSet presAssocID="{FF9EFBE8-FC06-4674-8FCC-A760DBB064DB}" presName="img" presStyleLbl="fgImgPlace1" presStyleIdx="0" presStyleCnt="2" custLinFactNeighborX="9994" custLinFactNeighborY="1383"/>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57000" r="-57000"/>
          </a:stretch>
        </a:blipFill>
      </dgm:spPr>
      <dgm:t>
        <a:bodyPr/>
        <a:lstStyle/>
        <a:p>
          <a:endParaRPr lang="en-US"/>
        </a:p>
      </dgm:t>
    </dgm:pt>
    <dgm:pt modelId="{86BEB5C3-1564-4D0C-9F4A-1C03E6468F51}" type="pres">
      <dgm:prSet presAssocID="{FF9EFBE8-FC06-4674-8FCC-A760DBB064DB}" presName="text" presStyleLbl="node1" presStyleIdx="0" presStyleCnt="2">
        <dgm:presLayoutVars>
          <dgm:bulletEnabled val="1"/>
        </dgm:presLayoutVars>
      </dgm:prSet>
      <dgm:spPr/>
      <dgm:t>
        <a:bodyPr/>
        <a:lstStyle/>
        <a:p>
          <a:endParaRPr lang="en-US"/>
        </a:p>
      </dgm:t>
    </dgm:pt>
    <dgm:pt modelId="{F3577F0E-1072-446F-B667-FBD5DA4E1E49}" type="pres">
      <dgm:prSet presAssocID="{ECD240C3-F12C-43AF-8AA9-172359DC2664}" presName="spacer" presStyleCnt="0"/>
      <dgm:spPr/>
    </dgm:pt>
    <dgm:pt modelId="{CB19E37F-A4AE-49C3-BE9B-7663A31BE71C}" type="pres">
      <dgm:prSet presAssocID="{A20D9534-C315-4E00-B1FE-2494A96AA45F}" presName="comp" presStyleCnt="0"/>
      <dgm:spPr/>
    </dgm:pt>
    <dgm:pt modelId="{4B57F4AB-99D7-4AE2-B893-33FA92F183A6}" type="pres">
      <dgm:prSet presAssocID="{A20D9534-C315-4E00-B1FE-2494A96AA45F}" presName="box" presStyleLbl="node1" presStyleIdx="1" presStyleCnt="2" custScaleX="95000" custScaleY="112039" custLinFactNeighborX="833" custLinFactNeighborY="-5466"/>
      <dgm:spPr/>
      <dgm:t>
        <a:bodyPr/>
        <a:lstStyle/>
        <a:p>
          <a:endParaRPr lang="en-US"/>
        </a:p>
      </dgm:t>
    </dgm:pt>
    <dgm:pt modelId="{7DC3D25A-C8AE-406B-A9B1-B9972E6FC8AE}" type="pres">
      <dgm:prSet presAssocID="{A20D9534-C315-4E00-B1FE-2494A96AA45F}" presName="img" presStyleLbl="fgImgPlace1" presStyleIdx="1" presStyleCnt="2" custLinFactNeighborX="9994" custLinFactNeighborY="-648"/>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t="-4000" b="-4000"/>
          </a:stretch>
        </a:blipFill>
      </dgm:spPr>
      <dgm:t>
        <a:bodyPr/>
        <a:lstStyle/>
        <a:p>
          <a:endParaRPr lang="en-US"/>
        </a:p>
      </dgm:t>
    </dgm:pt>
    <dgm:pt modelId="{74BF5781-7011-49AD-90D9-0E843A4E908E}" type="pres">
      <dgm:prSet presAssocID="{A20D9534-C315-4E00-B1FE-2494A96AA45F}" presName="text" presStyleLbl="node1" presStyleIdx="1" presStyleCnt="2">
        <dgm:presLayoutVars>
          <dgm:bulletEnabled val="1"/>
        </dgm:presLayoutVars>
      </dgm:prSet>
      <dgm:spPr/>
      <dgm:t>
        <a:bodyPr/>
        <a:lstStyle/>
        <a:p>
          <a:endParaRPr lang="en-US"/>
        </a:p>
      </dgm:t>
    </dgm:pt>
  </dgm:ptLst>
  <dgm:cxnLst>
    <dgm:cxn modelId="{560C7963-6E60-4625-9A78-621852A8B9F8}" type="presOf" srcId="{CAEE3FE2-3FD1-4419-9189-DFF4CFE94F4E}" destId="{9351B7D2-270B-492B-A7B3-642573EB7D9B}" srcOrd="0" destOrd="4" presId="urn:microsoft.com/office/officeart/2005/8/layout/vList4#1"/>
    <dgm:cxn modelId="{79CC8A96-EC39-492E-B97E-2F8122EA781F}" type="presOf" srcId="{2F9FC544-D1DA-4D0A-80A5-3BC38D945203}" destId="{4B57F4AB-99D7-4AE2-B893-33FA92F183A6}" srcOrd="0" destOrd="4" presId="urn:microsoft.com/office/officeart/2005/8/layout/vList4#1"/>
    <dgm:cxn modelId="{46B0EA07-407C-4672-87E5-A936725A5DEB}" type="presOf" srcId="{336896D3-0D1F-4EFB-AC05-C3E992D51E15}" destId="{9351B7D2-270B-492B-A7B3-642573EB7D9B}" srcOrd="0" destOrd="1" presId="urn:microsoft.com/office/officeart/2005/8/layout/vList4#1"/>
    <dgm:cxn modelId="{AFF8A8F3-08AB-4523-811E-EEB744B9E0BA}" srcId="{FF9EFBE8-FC06-4674-8FCC-A760DBB064DB}" destId="{5050EF2C-4F5B-44CD-A084-56990817F41B}" srcOrd="2" destOrd="0" parTransId="{D24F1153-653D-4496-98E7-5B457548DC42}" sibTransId="{6619A586-5843-4A73-AD7C-BB7024215FC3}"/>
    <dgm:cxn modelId="{1008299A-70F3-48DF-8B4B-B492A8EBC0F2}" type="presOf" srcId="{0CD39ADE-C99B-4F00-BA9C-355C5DC2EC81}" destId="{86BEB5C3-1564-4D0C-9F4A-1C03E6468F51}" srcOrd="1" destOrd="2" presId="urn:microsoft.com/office/officeart/2005/8/layout/vList4#1"/>
    <dgm:cxn modelId="{81F5DE56-23D7-43C3-82BD-C2CEB06A48F6}" srcId="{FF9EFBE8-FC06-4674-8FCC-A760DBB064DB}" destId="{0CD39ADE-C99B-4F00-BA9C-355C5DC2EC81}" srcOrd="1" destOrd="0" parTransId="{3EE5634B-D0BA-4C2B-B0DB-130604A03634}" sibTransId="{032DE541-F659-4B4B-812B-A717685681ED}"/>
    <dgm:cxn modelId="{BFDC3BCA-441D-4A85-AF86-4B202BDB1F78}" srcId="{FF9EFBE8-FC06-4674-8FCC-A760DBB064DB}" destId="{CAEE3FE2-3FD1-4419-9189-DFF4CFE94F4E}" srcOrd="3" destOrd="0" parTransId="{D3BB03E4-4F72-42A9-9E0C-CBBBED89C736}" sibTransId="{B35ED826-FA8F-491C-B5F5-A8E33A714923}"/>
    <dgm:cxn modelId="{A35C9B8A-C9F0-4998-889A-3B3DD59AD6A4}" type="presOf" srcId="{44B1F368-AC36-48E1-B5D5-AE272D6D66D6}" destId="{4B57F4AB-99D7-4AE2-B893-33FA92F183A6}" srcOrd="0" destOrd="6" presId="urn:microsoft.com/office/officeart/2005/8/layout/vList4#1"/>
    <dgm:cxn modelId="{E6165DBC-E5C9-4BEF-A670-11277764A96E}" srcId="{FF9EFBE8-FC06-4674-8FCC-A760DBB064DB}" destId="{F04CCA61-608D-4F59-B7E2-BD6E0F2C3EE6}" srcOrd="6" destOrd="0" parTransId="{DD148F79-DF15-4A49-B69C-44D28963A19A}" sibTransId="{E020751F-3002-41E5-B063-87B88300E579}"/>
    <dgm:cxn modelId="{8E734B3B-C335-4D6A-BF65-3CB600A66F66}" type="presOf" srcId="{B92C2439-B078-4159-9072-55F263C810EA}" destId="{9351B7D2-270B-492B-A7B3-642573EB7D9B}" srcOrd="0" destOrd="5" presId="urn:microsoft.com/office/officeart/2005/8/layout/vList4#1"/>
    <dgm:cxn modelId="{8F646FAB-0181-418E-9793-3A16B9FD1C22}" srcId="{FF9EFBE8-FC06-4674-8FCC-A760DBB064DB}" destId="{5CDEE3BA-B94C-455F-BE60-5B2B824A9C08}" srcOrd="5" destOrd="0" parTransId="{D8FE5619-723A-4318-9220-31AEA6DDD3ED}" sibTransId="{7FD6ABAD-C196-4B1D-950E-A27D1A70C813}"/>
    <dgm:cxn modelId="{DD7EF3D6-2743-4BDB-A9B6-3D4E83D8D83D}" type="presOf" srcId="{5050EF2C-4F5B-44CD-A084-56990817F41B}" destId="{9351B7D2-270B-492B-A7B3-642573EB7D9B}" srcOrd="0" destOrd="3" presId="urn:microsoft.com/office/officeart/2005/8/layout/vList4#1"/>
    <dgm:cxn modelId="{1FC9AF71-5BB8-47E5-B632-025124EA6690}" srcId="{A20D9534-C315-4E00-B1FE-2494A96AA45F}" destId="{427D1285-3D05-460B-81B7-453139BEBC24}" srcOrd="4" destOrd="0" parTransId="{FD605B76-C70E-44EE-9447-CF98386C4F57}" sibTransId="{C6A3FF76-D964-4EDA-B8F2-61A8E04A6D1D}"/>
    <dgm:cxn modelId="{DFE0C2D8-7023-467C-8EAE-3F432D67B87B}" type="presOf" srcId="{A7BBAD29-C487-4FF6-B68E-4D70C2BA5B6E}" destId="{74BF5781-7011-49AD-90D9-0E843A4E908E}" srcOrd="1" destOrd="2" presId="urn:microsoft.com/office/officeart/2005/8/layout/vList4#1"/>
    <dgm:cxn modelId="{243E6940-07B1-4001-B81A-F92084A56A99}" srcId="{A20D9534-C315-4E00-B1FE-2494A96AA45F}" destId="{930BCB31-EE77-4599-BCA6-71909807D271}" srcOrd="0" destOrd="0" parTransId="{5B933374-1544-4CC1-B4BA-BF0A38D58730}" sibTransId="{73C4645F-8B63-4618-A319-74045A06298C}"/>
    <dgm:cxn modelId="{7CF03617-4FC5-4DD7-B4C2-D321021A460B}" type="presOf" srcId="{427D1285-3D05-460B-81B7-453139BEBC24}" destId="{4B57F4AB-99D7-4AE2-B893-33FA92F183A6}" srcOrd="0" destOrd="7" presId="urn:microsoft.com/office/officeart/2005/8/layout/vList4#1"/>
    <dgm:cxn modelId="{C284BD4E-187C-4801-85CC-AE61B6B47031}" srcId="{34B21178-C7F4-4990-8151-3D8832A63615}" destId="{A20D9534-C315-4E00-B1FE-2494A96AA45F}" srcOrd="1" destOrd="0" parTransId="{B8012B40-1144-4077-9FEB-394A8DB6FA1D}" sibTransId="{8E556C44-F807-4D9F-BBF7-EA0BB3346BE9}"/>
    <dgm:cxn modelId="{A207ADF8-C67D-4AC6-85DC-502DBD5161E2}" srcId="{FF9EFBE8-FC06-4674-8FCC-A760DBB064DB}" destId="{336896D3-0D1F-4EFB-AC05-C3E992D51E15}" srcOrd="0" destOrd="0" parTransId="{448F8EDF-6C5D-48D7-ACA2-5962AAD592A9}" sibTransId="{A26FE3D9-E2C1-40A6-A5AA-103F87329B2B}"/>
    <dgm:cxn modelId="{4ACF007D-A6D7-49F8-8017-3501B67F800B}" type="presOf" srcId="{0CD39ADE-C99B-4F00-BA9C-355C5DC2EC81}" destId="{9351B7D2-270B-492B-A7B3-642573EB7D9B}" srcOrd="0" destOrd="2" presId="urn:microsoft.com/office/officeart/2005/8/layout/vList4#1"/>
    <dgm:cxn modelId="{39C0DE9D-BDDE-4976-BC5F-ADB26DE4D19D}" type="presOf" srcId="{336896D3-0D1F-4EFB-AC05-C3E992D51E15}" destId="{86BEB5C3-1564-4D0C-9F4A-1C03E6468F51}" srcOrd="1" destOrd="1" presId="urn:microsoft.com/office/officeart/2005/8/layout/vList4#1"/>
    <dgm:cxn modelId="{DFC30E17-9F47-41BC-AFC0-9162A6402AB5}" type="presOf" srcId="{CAEE3FE2-3FD1-4419-9189-DFF4CFE94F4E}" destId="{86BEB5C3-1564-4D0C-9F4A-1C03E6468F51}" srcOrd="1" destOrd="4" presId="urn:microsoft.com/office/officeart/2005/8/layout/vList4#1"/>
    <dgm:cxn modelId="{700F1072-5CE0-4BEF-935B-D42AB7D40FFF}" type="presOf" srcId="{930BCB31-EE77-4599-BCA6-71909807D271}" destId="{74BF5781-7011-49AD-90D9-0E843A4E908E}" srcOrd="1" destOrd="1" presId="urn:microsoft.com/office/officeart/2005/8/layout/vList4#1"/>
    <dgm:cxn modelId="{4BCDE896-29E5-4F87-89AA-5B7A2B4318D4}" type="presOf" srcId="{B92C2439-B078-4159-9072-55F263C810EA}" destId="{86BEB5C3-1564-4D0C-9F4A-1C03E6468F51}" srcOrd="1" destOrd="5" presId="urn:microsoft.com/office/officeart/2005/8/layout/vList4#1"/>
    <dgm:cxn modelId="{5212A40F-FAAD-4B35-AC1A-B3EF4221FD95}" type="presOf" srcId="{E7E41A10-7224-43A1-8BD5-972DD958927E}" destId="{74BF5781-7011-49AD-90D9-0E843A4E908E}" srcOrd="1" destOrd="5" presId="urn:microsoft.com/office/officeart/2005/8/layout/vList4#1"/>
    <dgm:cxn modelId="{B3A25A96-517D-4D9C-BCE8-9316BEB15E0E}" type="presOf" srcId="{FF9EFBE8-FC06-4674-8FCC-A760DBB064DB}" destId="{9351B7D2-270B-492B-A7B3-642573EB7D9B}" srcOrd="0" destOrd="0" presId="urn:microsoft.com/office/officeart/2005/8/layout/vList4#1"/>
    <dgm:cxn modelId="{4319931F-96E1-4F94-B7F2-40BA79D11DCC}" type="presOf" srcId="{5050EF2C-4F5B-44CD-A084-56990817F41B}" destId="{86BEB5C3-1564-4D0C-9F4A-1C03E6468F51}" srcOrd="1" destOrd="3" presId="urn:microsoft.com/office/officeart/2005/8/layout/vList4#1"/>
    <dgm:cxn modelId="{A9C4C7B7-CDA9-4E65-AE9E-D8C460970F22}" type="presOf" srcId="{FF9EFBE8-FC06-4674-8FCC-A760DBB064DB}" destId="{86BEB5C3-1564-4D0C-9F4A-1C03E6468F51}" srcOrd="1" destOrd="0" presId="urn:microsoft.com/office/officeart/2005/8/layout/vList4#1"/>
    <dgm:cxn modelId="{E574A308-6919-436C-8FD6-30B0C4BA9442}" type="presOf" srcId="{5DD2E8D9-1CFA-4B8E-9C6D-60588A2CE56C}" destId="{4B57F4AB-99D7-4AE2-B893-33FA92F183A6}" srcOrd="0" destOrd="3" presId="urn:microsoft.com/office/officeart/2005/8/layout/vList4#1"/>
    <dgm:cxn modelId="{3E3157F8-F34F-4BF3-9276-7F60F873BB75}" type="presOf" srcId="{44B1F368-AC36-48E1-B5D5-AE272D6D66D6}" destId="{74BF5781-7011-49AD-90D9-0E843A4E908E}" srcOrd="1" destOrd="6" presId="urn:microsoft.com/office/officeart/2005/8/layout/vList4#1"/>
    <dgm:cxn modelId="{D2E8E984-F5D3-4D31-9ABB-EADB09D2C6AC}" type="presOf" srcId="{E7E41A10-7224-43A1-8BD5-972DD958927E}" destId="{4B57F4AB-99D7-4AE2-B893-33FA92F183A6}" srcOrd="0" destOrd="5" presId="urn:microsoft.com/office/officeart/2005/8/layout/vList4#1"/>
    <dgm:cxn modelId="{982485C7-4234-489D-AB4B-BCAC86A4A86C}" srcId="{2F9FC544-D1DA-4D0A-80A5-3BC38D945203}" destId="{E7E41A10-7224-43A1-8BD5-972DD958927E}" srcOrd="0" destOrd="0" parTransId="{A92925F2-1740-4590-9FA7-9DCB6B5697DE}" sibTransId="{6319FA5D-06CB-4D0F-B88B-060FB80EDBEE}"/>
    <dgm:cxn modelId="{2A3EDE46-02AC-40CC-B75F-BE67FAA4E553}" srcId="{2F9FC544-D1DA-4D0A-80A5-3BC38D945203}" destId="{44B1F368-AC36-48E1-B5D5-AE272D6D66D6}" srcOrd="1" destOrd="0" parTransId="{979D82E0-E77E-4689-AA64-45553EA092F6}" sibTransId="{69038860-B990-40A3-A52B-B06E40BAA1D5}"/>
    <dgm:cxn modelId="{E506491A-6D4B-4CC3-9D5B-073283B2C64D}" srcId="{34B21178-C7F4-4990-8151-3D8832A63615}" destId="{FF9EFBE8-FC06-4674-8FCC-A760DBB064DB}" srcOrd="0" destOrd="0" parTransId="{C70B208D-EB91-4231-A49E-8BCE18DEAABD}" sibTransId="{ECD240C3-F12C-43AF-8AA9-172359DC2664}"/>
    <dgm:cxn modelId="{1038D67C-3A15-4472-B35F-7DC559CB87E6}" type="presOf" srcId="{A7BBAD29-C487-4FF6-B68E-4D70C2BA5B6E}" destId="{4B57F4AB-99D7-4AE2-B893-33FA92F183A6}" srcOrd="0" destOrd="2" presId="urn:microsoft.com/office/officeart/2005/8/layout/vList4#1"/>
    <dgm:cxn modelId="{C5FC28E6-F2A5-49AF-B88E-18A9B4A29259}" type="presOf" srcId="{5CDEE3BA-B94C-455F-BE60-5B2B824A9C08}" destId="{86BEB5C3-1564-4D0C-9F4A-1C03E6468F51}" srcOrd="1" destOrd="6" presId="urn:microsoft.com/office/officeart/2005/8/layout/vList4#1"/>
    <dgm:cxn modelId="{628B136E-E6F2-4422-9A6D-88DA31E1F5E8}" srcId="{A20D9534-C315-4E00-B1FE-2494A96AA45F}" destId="{2F9FC544-D1DA-4D0A-80A5-3BC38D945203}" srcOrd="3" destOrd="0" parTransId="{69EB45D7-DAAE-432F-8EE7-DB222C6CF219}" sibTransId="{E47ACEED-C292-4401-BC4D-5020C270D3F5}"/>
    <dgm:cxn modelId="{59B13879-54B5-4EA5-907A-6CC12C6B4617}" srcId="{A20D9534-C315-4E00-B1FE-2494A96AA45F}" destId="{A7BBAD29-C487-4FF6-B68E-4D70C2BA5B6E}" srcOrd="1" destOrd="0" parTransId="{9CEEAF15-306D-4779-AA39-389C96C0F734}" sibTransId="{F54C8A32-3459-456F-A567-68ED73C7CB12}"/>
    <dgm:cxn modelId="{C877A72F-3576-4DAD-B7AF-B8DCEB058FE4}" type="presOf" srcId="{427D1285-3D05-460B-81B7-453139BEBC24}" destId="{74BF5781-7011-49AD-90D9-0E843A4E908E}" srcOrd="1" destOrd="7" presId="urn:microsoft.com/office/officeart/2005/8/layout/vList4#1"/>
    <dgm:cxn modelId="{CA37CBC5-3635-4EE9-A1F9-8A9CB38977AF}" type="presOf" srcId="{5CDEE3BA-B94C-455F-BE60-5B2B824A9C08}" destId="{9351B7D2-270B-492B-A7B3-642573EB7D9B}" srcOrd="0" destOrd="6" presId="urn:microsoft.com/office/officeart/2005/8/layout/vList4#1"/>
    <dgm:cxn modelId="{3AC592C7-4C8F-442B-B2C4-B64CF31AC3BB}" type="presOf" srcId="{5DD2E8D9-1CFA-4B8E-9C6D-60588A2CE56C}" destId="{74BF5781-7011-49AD-90D9-0E843A4E908E}" srcOrd="1" destOrd="3" presId="urn:microsoft.com/office/officeart/2005/8/layout/vList4#1"/>
    <dgm:cxn modelId="{1485F849-DB1B-4C2E-A715-49D9BA1D8F1C}" type="presOf" srcId="{2F9FC544-D1DA-4D0A-80A5-3BC38D945203}" destId="{74BF5781-7011-49AD-90D9-0E843A4E908E}" srcOrd="1" destOrd="4" presId="urn:microsoft.com/office/officeart/2005/8/layout/vList4#1"/>
    <dgm:cxn modelId="{5BFE35E6-C8A5-4C26-BDE2-84FDE040A9BF}" type="presOf" srcId="{F04CCA61-608D-4F59-B7E2-BD6E0F2C3EE6}" destId="{9351B7D2-270B-492B-A7B3-642573EB7D9B}" srcOrd="0" destOrd="7" presId="urn:microsoft.com/office/officeart/2005/8/layout/vList4#1"/>
    <dgm:cxn modelId="{20319D1D-CE2B-41F7-BCE6-8B9703173EA9}" srcId="{A20D9534-C315-4E00-B1FE-2494A96AA45F}" destId="{5DD2E8D9-1CFA-4B8E-9C6D-60588A2CE56C}" srcOrd="2" destOrd="0" parTransId="{9C86E4F4-E3E8-41A0-8332-967771EF2544}" sibTransId="{43A87643-894C-468F-9F67-D6AF5EE4EC04}"/>
    <dgm:cxn modelId="{BFF9726C-CF92-4664-A579-4F078FC32BA9}" type="presOf" srcId="{F04CCA61-608D-4F59-B7E2-BD6E0F2C3EE6}" destId="{86BEB5C3-1564-4D0C-9F4A-1C03E6468F51}" srcOrd="1" destOrd="7" presId="urn:microsoft.com/office/officeart/2005/8/layout/vList4#1"/>
    <dgm:cxn modelId="{F4CEE35F-0F23-49F1-89D1-40C6010AE2E0}" type="presOf" srcId="{A20D9534-C315-4E00-B1FE-2494A96AA45F}" destId="{74BF5781-7011-49AD-90D9-0E843A4E908E}" srcOrd="1" destOrd="0" presId="urn:microsoft.com/office/officeart/2005/8/layout/vList4#1"/>
    <dgm:cxn modelId="{D6F561B6-2F02-4B61-8DFD-18EB7DBC8ABA}" type="presOf" srcId="{930BCB31-EE77-4599-BCA6-71909807D271}" destId="{4B57F4AB-99D7-4AE2-B893-33FA92F183A6}" srcOrd="0" destOrd="1" presId="urn:microsoft.com/office/officeart/2005/8/layout/vList4#1"/>
    <dgm:cxn modelId="{F1D7A979-4D4D-4172-BEF1-196F611EE4D6}" type="presOf" srcId="{34B21178-C7F4-4990-8151-3D8832A63615}" destId="{AAC28A40-ABE6-4495-95B1-30BF2BD70F3B}" srcOrd="0" destOrd="0" presId="urn:microsoft.com/office/officeart/2005/8/layout/vList4#1"/>
    <dgm:cxn modelId="{CA5B38F9-F6A4-48EA-964A-AECFBC4B5BAE}" srcId="{FF9EFBE8-FC06-4674-8FCC-A760DBB064DB}" destId="{B92C2439-B078-4159-9072-55F263C810EA}" srcOrd="4" destOrd="0" parTransId="{BCA31967-EF42-4783-859B-E5FB85023D13}" sibTransId="{89D85403-D196-46BD-AE5D-46AD00CD5560}"/>
    <dgm:cxn modelId="{1C571E8C-CCC1-4CD4-B34E-ADBCCDE2E034}" type="presOf" srcId="{A20D9534-C315-4E00-B1FE-2494A96AA45F}" destId="{4B57F4AB-99D7-4AE2-B893-33FA92F183A6}" srcOrd="0" destOrd="0" presId="urn:microsoft.com/office/officeart/2005/8/layout/vList4#1"/>
    <dgm:cxn modelId="{753E10BE-D2E1-4735-8C7B-B57BA22D280E}" type="presParOf" srcId="{AAC28A40-ABE6-4495-95B1-30BF2BD70F3B}" destId="{68E72CA7-8976-4454-B8D6-74B886177A62}" srcOrd="0" destOrd="0" presId="urn:microsoft.com/office/officeart/2005/8/layout/vList4#1"/>
    <dgm:cxn modelId="{EECBB8EE-CF19-4264-8CDE-B9A635D49633}" type="presParOf" srcId="{68E72CA7-8976-4454-B8D6-74B886177A62}" destId="{9351B7D2-270B-492B-A7B3-642573EB7D9B}" srcOrd="0" destOrd="0" presId="urn:microsoft.com/office/officeart/2005/8/layout/vList4#1"/>
    <dgm:cxn modelId="{F159073D-EC97-4230-B992-2ED29CAF3F15}" type="presParOf" srcId="{68E72CA7-8976-4454-B8D6-74B886177A62}" destId="{22F6D29A-A7E9-4CA0-A071-20AEF898B08F}" srcOrd="1" destOrd="0" presId="urn:microsoft.com/office/officeart/2005/8/layout/vList4#1"/>
    <dgm:cxn modelId="{B4684D3C-1F15-4D8E-AC2B-5672D821D2A6}" type="presParOf" srcId="{68E72CA7-8976-4454-B8D6-74B886177A62}" destId="{86BEB5C3-1564-4D0C-9F4A-1C03E6468F51}" srcOrd="2" destOrd="0" presId="urn:microsoft.com/office/officeart/2005/8/layout/vList4#1"/>
    <dgm:cxn modelId="{2DFF44AB-55ED-4690-B834-1A0F7C8B9192}" type="presParOf" srcId="{AAC28A40-ABE6-4495-95B1-30BF2BD70F3B}" destId="{F3577F0E-1072-446F-B667-FBD5DA4E1E49}" srcOrd="1" destOrd="0" presId="urn:microsoft.com/office/officeart/2005/8/layout/vList4#1"/>
    <dgm:cxn modelId="{126D98B9-AEE1-4BA1-BD32-4B446F325ACF}" type="presParOf" srcId="{AAC28A40-ABE6-4495-95B1-30BF2BD70F3B}" destId="{CB19E37F-A4AE-49C3-BE9B-7663A31BE71C}" srcOrd="2" destOrd="0" presId="urn:microsoft.com/office/officeart/2005/8/layout/vList4#1"/>
    <dgm:cxn modelId="{1FA1BB42-C602-4291-B0E6-28CAAC879AFD}" type="presParOf" srcId="{CB19E37F-A4AE-49C3-BE9B-7663A31BE71C}" destId="{4B57F4AB-99D7-4AE2-B893-33FA92F183A6}" srcOrd="0" destOrd="0" presId="urn:microsoft.com/office/officeart/2005/8/layout/vList4#1"/>
    <dgm:cxn modelId="{98E43520-FD14-4AA6-A882-F955DD1C7649}" type="presParOf" srcId="{CB19E37F-A4AE-49C3-BE9B-7663A31BE71C}" destId="{7DC3D25A-C8AE-406B-A9B1-B9972E6FC8AE}" srcOrd="1" destOrd="0" presId="urn:microsoft.com/office/officeart/2005/8/layout/vList4#1"/>
    <dgm:cxn modelId="{83488ECB-769C-4CB3-9049-001BB3FAEA07}" type="presParOf" srcId="{CB19E37F-A4AE-49C3-BE9B-7663A31BE71C}" destId="{74BF5781-7011-49AD-90D9-0E843A4E908E}"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FF9EFBE8-FC06-4674-8FCC-A760DBB064DB}">
      <dgm:prSet phldrT="[Text]" custT="1"/>
      <dgm:spPr>
        <a:solidFill>
          <a:srgbClr val="003300"/>
        </a:solidFill>
      </dgm:spPr>
      <dgm:t>
        <a:bodyPr/>
        <a:lstStyle/>
        <a:p>
          <a:endParaRPr lang="en-US" sz="3200" b="1" u="sng" dirty="0"/>
        </a:p>
      </dgm:t>
    </dgm:pt>
    <dgm:pt modelId="{C70B208D-EB91-4231-A49E-8BCE18DEAABD}" type="parTrans" cxnId="{E506491A-6D4B-4CC3-9D5B-073283B2C64D}">
      <dgm:prSet/>
      <dgm:spPr/>
      <dgm:t>
        <a:bodyPr/>
        <a:lstStyle/>
        <a:p>
          <a:endParaRPr lang="en-US"/>
        </a:p>
      </dgm:t>
    </dgm:pt>
    <dgm:pt modelId="{ECD240C3-F12C-43AF-8AA9-172359DC2664}" type="sibTrans" cxnId="{E506491A-6D4B-4CC3-9D5B-073283B2C64D}">
      <dgm:prSet/>
      <dgm:spPr/>
      <dgm:t>
        <a:bodyPr/>
        <a:lstStyle/>
        <a:p>
          <a:endParaRPr lang="en-US"/>
        </a:p>
      </dgm:t>
    </dgm:pt>
    <dgm:pt modelId="{5050EF2C-4F5B-44CD-A084-56990817F41B}">
      <dgm:prSet custT="1"/>
      <dgm:spPr>
        <a:solidFill>
          <a:srgbClr val="003300"/>
        </a:solidFill>
      </dgm:spPr>
      <dgm:t>
        <a:bodyPr/>
        <a:lstStyle/>
        <a:p>
          <a:r>
            <a:rPr lang="en-US" sz="2000" b="1" dirty="0" smtClean="0">
              <a:solidFill>
                <a:schemeClr val="bg1"/>
              </a:solidFill>
              <a:latin typeface="Arial" charset="0"/>
              <a:cs typeface="Arial" charset="0"/>
            </a:rPr>
            <a:t>ENDOWED  WITH  50 %  OF  ALL  THE  TROPICAL HARDWOODS  IN  AFRICA</a:t>
          </a:r>
          <a:endParaRPr lang="en-US" sz="2000" b="1" dirty="0">
            <a:solidFill>
              <a:schemeClr val="bg1"/>
            </a:solidFill>
          </a:endParaRPr>
        </a:p>
      </dgm:t>
    </dgm:pt>
    <dgm:pt modelId="{D24F1153-653D-4496-98E7-5B457548DC42}" type="parTrans" cxnId="{AFF8A8F3-08AB-4523-811E-EEB744B9E0BA}">
      <dgm:prSet/>
      <dgm:spPr/>
      <dgm:t>
        <a:bodyPr/>
        <a:lstStyle/>
        <a:p>
          <a:endParaRPr lang="en-US"/>
        </a:p>
      </dgm:t>
    </dgm:pt>
    <dgm:pt modelId="{6619A586-5843-4A73-AD7C-BB7024215FC3}" type="sibTrans" cxnId="{AFF8A8F3-08AB-4523-811E-EEB744B9E0BA}">
      <dgm:prSet/>
      <dgm:spPr/>
      <dgm:t>
        <a:bodyPr/>
        <a:lstStyle/>
        <a:p>
          <a:endParaRPr lang="en-US"/>
        </a:p>
      </dgm:t>
    </dgm:pt>
    <dgm:pt modelId="{A20D9534-C315-4E00-B1FE-2494A96AA45F}">
      <dgm:prSet phldrT="[Text]" phldr="1"/>
      <dgm:spPr>
        <a:solidFill>
          <a:srgbClr val="002060"/>
        </a:solidFill>
      </dgm:spPr>
      <dgm:t>
        <a:bodyPr/>
        <a:lstStyle/>
        <a:p>
          <a:endParaRPr lang="en-US" sz="3300" dirty="0"/>
        </a:p>
      </dgm:t>
    </dgm:pt>
    <dgm:pt modelId="{B8012B40-1144-4077-9FEB-394A8DB6FA1D}" type="parTrans" cxnId="{C284BD4E-187C-4801-85CC-AE61B6B47031}">
      <dgm:prSet/>
      <dgm:spPr/>
      <dgm:t>
        <a:bodyPr/>
        <a:lstStyle/>
        <a:p>
          <a:endParaRPr lang="en-US"/>
        </a:p>
      </dgm:t>
    </dgm:pt>
    <dgm:pt modelId="{8E556C44-F807-4D9F-BBF7-EA0BB3346BE9}" type="sibTrans" cxnId="{C284BD4E-187C-4801-85CC-AE61B6B47031}">
      <dgm:prSet/>
      <dgm:spPr/>
      <dgm:t>
        <a:bodyPr/>
        <a:lstStyle/>
        <a:p>
          <a:endParaRPr lang="en-US"/>
        </a:p>
      </dgm:t>
    </dgm:pt>
    <dgm:pt modelId="{930BCB31-EE77-4599-BCA6-71909807D271}">
      <dgm:prSet phldrT="[Text]" custT="1"/>
      <dgm:spPr>
        <a:solidFill>
          <a:srgbClr val="002060"/>
        </a:solidFill>
      </dgm:spPr>
      <dgm:t>
        <a:bodyPr/>
        <a:lstStyle/>
        <a:p>
          <a:r>
            <a:rPr lang="en-US" sz="2000" b="1" dirty="0" smtClean="0">
              <a:solidFill>
                <a:schemeClr val="bg1"/>
              </a:solidFill>
              <a:latin typeface="Arial" charset="0"/>
              <a:cs typeface="Arial" charset="0"/>
            </a:rPr>
            <a:t>ONE  OF  THE  WORLD’S  MIGHTIEST   RIVER  SYS.  THE  CONGO  RIVER  SYS  HAS     10-12%  OF  THE WORLD’S  POTENTIAL  HYDROELECTRIC  CAPACITY</a:t>
          </a:r>
          <a:endParaRPr lang="en-US" sz="2000" b="1" dirty="0">
            <a:solidFill>
              <a:schemeClr val="bg1"/>
            </a:solidFill>
          </a:endParaRPr>
        </a:p>
      </dgm:t>
    </dgm:pt>
    <dgm:pt modelId="{5B933374-1544-4CC1-B4BA-BF0A38D58730}" type="parTrans" cxnId="{243E6940-07B1-4001-B81A-F92084A56A99}">
      <dgm:prSet/>
      <dgm:spPr/>
      <dgm:t>
        <a:bodyPr/>
        <a:lstStyle/>
        <a:p>
          <a:endParaRPr lang="en-US"/>
        </a:p>
      </dgm:t>
    </dgm:pt>
    <dgm:pt modelId="{73C4645F-8B63-4618-A319-74045A06298C}" type="sibTrans" cxnId="{243E6940-07B1-4001-B81A-F92084A56A99}">
      <dgm:prSet/>
      <dgm:spPr/>
      <dgm:t>
        <a:bodyPr/>
        <a:lstStyle/>
        <a:p>
          <a:endParaRPr lang="en-US"/>
        </a:p>
      </dgm:t>
    </dgm:pt>
    <dgm:pt modelId="{F551017C-CCC8-4223-9F37-FCFEDA5DAC8F}">
      <dgm:prSet phldrT="[Text]" custT="1"/>
      <dgm:spPr>
        <a:solidFill>
          <a:srgbClr val="002060"/>
        </a:solidFill>
      </dgm:spPr>
      <dgm:t>
        <a:bodyPr/>
        <a:lstStyle/>
        <a:p>
          <a:r>
            <a:rPr lang="en-US" sz="2000" b="1" dirty="0" smtClean="0">
              <a:solidFill>
                <a:schemeClr val="bg1"/>
              </a:solidFill>
              <a:latin typeface="Arial" charset="0"/>
              <a:cs typeface="Arial" charset="0"/>
            </a:rPr>
            <a:t>HAVING  MANY  OF  THE  WORLD’S  ENDANGERED ANIMAL  SPECIES – BONOBO GORILLAS</a:t>
          </a:r>
          <a:endParaRPr lang="en-US" sz="2000" b="1" dirty="0">
            <a:solidFill>
              <a:schemeClr val="bg1"/>
            </a:solidFill>
          </a:endParaRPr>
        </a:p>
      </dgm:t>
    </dgm:pt>
    <dgm:pt modelId="{2589B636-7571-45AE-89A9-48F24AF42BAD}" type="parTrans" cxnId="{8BB6F191-AD03-4C0D-A090-F33BA77222E1}">
      <dgm:prSet/>
      <dgm:spPr/>
      <dgm:t>
        <a:bodyPr/>
        <a:lstStyle/>
        <a:p>
          <a:endParaRPr lang="en-US"/>
        </a:p>
      </dgm:t>
    </dgm:pt>
    <dgm:pt modelId="{C173973D-223A-433F-A808-CA4FD7E0469F}" type="sibTrans" cxnId="{8BB6F191-AD03-4C0D-A090-F33BA77222E1}">
      <dgm:prSet/>
      <dgm:spPr/>
      <dgm:t>
        <a:bodyPr/>
        <a:lstStyle/>
        <a:p>
          <a:endParaRPr lang="en-US"/>
        </a:p>
      </dgm:t>
    </dgm:pt>
    <dgm:pt modelId="{35ABE74C-53FE-44C0-A24C-0EDB21CCE1C4}">
      <dgm:prSet phldrT="[Text]" custT="1"/>
      <dgm:spPr>
        <a:solidFill>
          <a:srgbClr val="002060"/>
        </a:solidFill>
      </dgm:spPr>
      <dgm:t>
        <a:bodyPr/>
        <a:lstStyle/>
        <a:p>
          <a:endParaRPr lang="en-US" sz="2000" b="1" dirty="0">
            <a:solidFill>
              <a:schemeClr val="bg1"/>
            </a:solidFill>
          </a:endParaRPr>
        </a:p>
      </dgm:t>
    </dgm:pt>
    <dgm:pt modelId="{006AE2FE-B09F-41DC-B9D6-5090B57C2850}" type="parTrans" cxnId="{46477CC0-BBEC-46AC-9654-F2D886DB2037}">
      <dgm:prSet/>
      <dgm:spPr/>
      <dgm:t>
        <a:bodyPr/>
        <a:lstStyle/>
        <a:p>
          <a:endParaRPr lang="en-US"/>
        </a:p>
      </dgm:t>
    </dgm:pt>
    <dgm:pt modelId="{87E81E59-784B-484F-A089-B418036A8769}" type="sibTrans" cxnId="{46477CC0-BBEC-46AC-9654-F2D886DB2037}">
      <dgm:prSet/>
      <dgm:spPr/>
      <dgm:t>
        <a:bodyPr/>
        <a:lstStyle/>
        <a:p>
          <a:endParaRPr lang="en-US"/>
        </a:p>
      </dgm:t>
    </dgm:pt>
    <dgm:pt modelId="{22030320-CB65-4C90-94FB-1FA5E10DCDC0}">
      <dgm:prSet phldrT="[Text]" custT="1"/>
      <dgm:spPr>
        <a:solidFill>
          <a:srgbClr val="003300"/>
        </a:solidFill>
      </dgm:spPr>
      <dgm:t>
        <a:bodyPr/>
        <a:lstStyle/>
        <a:p>
          <a:endParaRPr lang="en-US" sz="2000" b="1" dirty="0">
            <a:solidFill>
              <a:schemeClr val="bg1"/>
            </a:solidFill>
          </a:endParaRPr>
        </a:p>
      </dgm:t>
    </dgm:pt>
    <dgm:pt modelId="{6F12393D-044A-4764-85E1-C75F66CD1453}" type="parTrans" cxnId="{837CE0B7-AB40-4695-AB8E-4C809BF3D013}">
      <dgm:prSet/>
      <dgm:spPr/>
      <dgm:t>
        <a:bodyPr/>
        <a:lstStyle/>
        <a:p>
          <a:endParaRPr lang="en-US"/>
        </a:p>
      </dgm:t>
    </dgm:pt>
    <dgm:pt modelId="{DC991968-43BE-4BA3-A5DE-5C83D727F555}" type="sibTrans" cxnId="{837CE0B7-AB40-4695-AB8E-4C809BF3D013}">
      <dgm:prSet/>
      <dgm:spPr/>
      <dgm:t>
        <a:bodyPr/>
        <a:lstStyle/>
        <a:p>
          <a:endParaRPr lang="en-US"/>
        </a:p>
      </dgm:t>
    </dgm:pt>
    <dgm:pt modelId="{336896D3-0D1F-4EFB-AC05-C3E992D51E15}">
      <dgm:prSet phldrT="[Text]" custT="1"/>
      <dgm:spPr>
        <a:solidFill>
          <a:srgbClr val="003300"/>
        </a:solidFill>
      </dgm:spPr>
      <dgm:t>
        <a:bodyPr/>
        <a:lstStyle/>
        <a:p>
          <a:r>
            <a:rPr lang="en-US" sz="2000" b="1" dirty="0" smtClean="0">
              <a:solidFill>
                <a:schemeClr val="bg1"/>
              </a:solidFill>
              <a:latin typeface="Arial" charset="0"/>
              <a:cs typeface="Arial" charset="0"/>
            </a:rPr>
            <a:t>HOME TO THE 2</a:t>
          </a:r>
          <a:r>
            <a:rPr lang="en-US" sz="2000" b="1" baseline="30000" dirty="0" smtClean="0">
              <a:solidFill>
                <a:schemeClr val="bg1"/>
              </a:solidFill>
              <a:latin typeface="Arial" charset="0"/>
              <a:cs typeface="Arial" charset="0"/>
            </a:rPr>
            <a:t>ND</a:t>
          </a:r>
          <a:r>
            <a:rPr lang="en-US" sz="2000" b="1" dirty="0" smtClean="0">
              <a:solidFill>
                <a:schemeClr val="bg1"/>
              </a:solidFill>
              <a:latin typeface="Arial" charset="0"/>
              <a:cs typeface="Arial" charset="0"/>
            </a:rPr>
            <a:t>  LARGEST  RAINFOREST  IN  THE WORLD – 80 % COVERED BY JUNGLE</a:t>
          </a:r>
          <a:endParaRPr lang="en-US" sz="2000" b="1" dirty="0">
            <a:solidFill>
              <a:schemeClr val="bg1"/>
            </a:solidFill>
          </a:endParaRPr>
        </a:p>
      </dgm:t>
    </dgm:pt>
    <dgm:pt modelId="{A26FE3D9-E2C1-40A6-A5AA-103F87329B2B}" type="sibTrans" cxnId="{A207ADF8-C67D-4AC6-85DC-502DBD5161E2}">
      <dgm:prSet/>
      <dgm:spPr/>
      <dgm:t>
        <a:bodyPr/>
        <a:lstStyle/>
        <a:p>
          <a:endParaRPr lang="en-US"/>
        </a:p>
      </dgm:t>
    </dgm:pt>
    <dgm:pt modelId="{448F8EDF-6C5D-48D7-ACA2-5962AAD592A9}" type="parTrans" cxnId="{A207ADF8-C67D-4AC6-85DC-502DBD5161E2}">
      <dgm:prSet/>
      <dgm:spPr/>
      <dgm:t>
        <a:bodyPr/>
        <a:lstStyle/>
        <a:p>
          <a:endParaRPr lang="en-US"/>
        </a:p>
      </dgm:t>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 modelId="{68E72CA7-8976-4454-B8D6-74B886177A62}" type="pres">
      <dgm:prSet presAssocID="{FF9EFBE8-FC06-4674-8FCC-A760DBB064DB}" presName="comp" presStyleCnt="0"/>
      <dgm:spPr/>
    </dgm:pt>
    <dgm:pt modelId="{9351B7D2-270B-492B-A7B3-642573EB7D9B}" type="pres">
      <dgm:prSet presAssocID="{FF9EFBE8-FC06-4674-8FCC-A760DBB064DB}" presName="box" presStyleLbl="node1" presStyleIdx="0" presStyleCnt="2" custScaleX="95000" custLinFactNeighborX="782"/>
      <dgm:spPr/>
      <dgm:t>
        <a:bodyPr/>
        <a:lstStyle/>
        <a:p>
          <a:endParaRPr lang="en-US"/>
        </a:p>
      </dgm:t>
    </dgm:pt>
    <dgm:pt modelId="{22F6D29A-A7E9-4CA0-A071-20AEF898B08F}" type="pres">
      <dgm:prSet presAssocID="{FF9EFBE8-FC06-4674-8FCC-A760DBB064DB}" presName="img" presStyleLbl="fgImgPlace1" presStyleIdx="0" presStyleCnt="2" custLinFactNeighborX="9994" custLinFactNeighborY="1383"/>
      <dgm:spPr>
        <a:blipFill rotWithShape="0">
          <a:blip xmlns:r="http://schemas.openxmlformats.org/officeDocument/2006/relationships" r:embed="rId1"/>
          <a:stretch>
            <a:fillRect/>
          </a:stretch>
        </a:blipFill>
      </dgm:spPr>
    </dgm:pt>
    <dgm:pt modelId="{86BEB5C3-1564-4D0C-9F4A-1C03E6468F51}" type="pres">
      <dgm:prSet presAssocID="{FF9EFBE8-FC06-4674-8FCC-A760DBB064DB}" presName="text" presStyleLbl="node1" presStyleIdx="0" presStyleCnt="2">
        <dgm:presLayoutVars>
          <dgm:bulletEnabled val="1"/>
        </dgm:presLayoutVars>
      </dgm:prSet>
      <dgm:spPr/>
      <dgm:t>
        <a:bodyPr/>
        <a:lstStyle/>
        <a:p>
          <a:endParaRPr lang="en-US"/>
        </a:p>
      </dgm:t>
    </dgm:pt>
    <dgm:pt modelId="{F3577F0E-1072-446F-B667-FBD5DA4E1E49}" type="pres">
      <dgm:prSet presAssocID="{ECD240C3-F12C-43AF-8AA9-172359DC2664}" presName="spacer" presStyleCnt="0"/>
      <dgm:spPr/>
    </dgm:pt>
    <dgm:pt modelId="{CB19E37F-A4AE-49C3-BE9B-7663A31BE71C}" type="pres">
      <dgm:prSet presAssocID="{A20D9534-C315-4E00-B1FE-2494A96AA45F}" presName="comp" presStyleCnt="0"/>
      <dgm:spPr/>
    </dgm:pt>
    <dgm:pt modelId="{4B57F4AB-99D7-4AE2-B893-33FA92F183A6}" type="pres">
      <dgm:prSet presAssocID="{A20D9534-C315-4E00-B1FE-2494A96AA45F}" presName="box" presStyleLbl="node1" presStyleIdx="1" presStyleCnt="2" custScaleX="95000" custScaleY="112039" custLinFactNeighborX="833" custLinFactNeighborY="-5466"/>
      <dgm:spPr/>
      <dgm:t>
        <a:bodyPr/>
        <a:lstStyle/>
        <a:p>
          <a:endParaRPr lang="en-US"/>
        </a:p>
      </dgm:t>
    </dgm:pt>
    <dgm:pt modelId="{7DC3D25A-C8AE-406B-A9B1-B9972E6FC8AE}" type="pres">
      <dgm:prSet presAssocID="{A20D9534-C315-4E00-B1FE-2494A96AA45F}" presName="img" presStyleLbl="fgImgPlace1" presStyleIdx="1" presStyleCnt="2" custLinFactNeighborX="9994" custLinFactNeighborY="-648"/>
      <dgm:spPr>
        <a:blipFill rotWithShape="0">
          <a:blip xmlns:r="http://schemas.openxmlformats.org/officeDocument/2006/relationships" r:embed="rId2"/>
          <a:stretch>
            <a:fillRect/>
          </a:stretch>
        </a:blipFill>
      </dgm:spPr>
    </dgm:pt>
    <dgm:pt modelId="{74BF5781-7011-49AD-90D9-0E843A4E908E}" type="pres">
      <dgm:prSet presAssocID="{A20D9534-C315-4E00-B1FE-2494A96AA45F}" presName="text" presStyleLbl="node1" presStyleIdx="1" presStyleCnt="2">
        <dgm:presLayoutVars>
          <dgm:bulletEnabled val="1"/>
        </dgm:presLayoutVars>
      </dgm:prSet>
      <dgm:spPr/>
      <dgm:t>
        <a:bodyPr/>
        <a:lstStyle/>
        <a:p>
          <a:endParaRPr lang="en-US"/>
        </a:p>
      </dgm:t>
    </dgm:pt>
  </dgm:ptLst>
  <dgm:cxnLst>
    <dgm:cxn modelId="{9407B29B-B770-48EB-AE9C-7BBCCA6C1477}" type="presOf" srcId="{34B21178-C7F4-4990-8151-3D8832A63615}" destId="{AAC28A40-ABE6-4495-95B1-30BF2BD70F3B}" srcOrd="0" destOrd="0" presId="urn:microsoft.com/office/officeart/2005/8/layout/vList4#1"/>
    <dgm:cxn modelId="{3A4FE481-9DE1-45C1-A8A0-F62C285F7B5F}" type="presOf" srcId="{930BCB31-EE77-4599-BCA6-71909807D271}" destId="{4B57F4AB-99D7-4AE2-B893-33FA92F183A6}" srcOrd="0" destOrd="1" presId="urn:microsoft.com/office/officeart/2005/8/layout/vList4#1"/>
    <dgm:cxn modelId="{AFF8A8F3-08AB-4523-811E-EEB744B9E0BA}" srcId="{FF9EFBE8-FC06-4674-8FCC-A760DBB064DB}" destId="{5050EF2C-4F5B-44CD-A084-56990817F41B}" srcOrd="2" destOrd="0" parTransId="{D24F1153-653D-4496-98E7-5B457548DC42}" sibTransId="{6619A586-5843-4A73-AD7C-BB7024215FC3}"/>
    <dgm:cxn modelId="{EA7621A2-4403-4354-A0AE-62381374C0A3}" type="presOf" srcId="{A20D9534-C315-4E00-B1FE-2494A96AA45F}" destId="{4B57F4AB-99D7-4AE2-B893-33FA92F183A6}" srcOrd="0" destOrd="0" presId="urn:microsoft.com/office/officeart/2005/8/layout/vList4#1"/>
    <dgm:cxn modelId="{7542ABC5-C2A9-4A85-85D7-AB74A0207656}" type="presOf" srcId="{22030320-CB65-4C90-94FB-1FA5E10DCDC0}" destId="{9351B7D2-270B-492B-A7B3-642573EB7D9B}" srcOrd="0" destOrd="2" presId="urn:microsoft.com/office/officeart/2005/8/layout/vList4#1"/>
    <dgm:cxn modelId="{1AE8486A-DCE9-491A-9ECF-734C11336A3C}" type="presOf" srcId="{5050EF2C-4F5B-44CD-A084-56990817F41B}" destId="{9351B7D2-270B-492B-A7B3-642573EB7D9B}" srcOrd="0" destOrd="3" presId="urn:microsoft.com/office/officeart/2005/8/layout/vList4#1"/>
    <dgm:cxn modelId="{1BE1C522-E085-401F-8945-9683E3AF98C6}" type="presOf" srcId="{35ABE74C-53FE-44C0-A24C-0EDB21CCE1C4}" destId="{74BF5781-7011-49AD-90D9-0E843A4E908E}" srcOrd="1" destOrd="2" presId="urn:microsoft.com/office/officeart/2005/8/layout/vList4#1"/>
    <dgm:cxn modelId="{D65F03DA-4325-49A9-A723-A7C80C39C58D}" type="presOf" srcId="{336896D3-0D1F-4EFB-AC05-C3E992D51E15}" destId="{86BEB5C3-1564-4D0C-9F4A-1C03E6468F51}" srcOrd="1" destOrd="1" presId="urn:microsoft.com/office/officeart/2005/8/layout/vList4#1"/>
    <dgm:cxn modelId="{3D7DC72B-0DED-462D-8201-8A5190FB0926}" type="presOf" srcId="{FF9EFBE8-FC06-4674-8FCC-A760DBB064DB}" destId="{86BEB5C3-1564-4D0C-9F4A-1C03E6468F51}" srcOrd="1" destOrd="0" presId="urn:microsoft.com/office/officeart/2005/8/layout/vList4#1"/>
    <dgm:cxn modelId="{72FDD8A8-D88F-40A8-9DC3-526A2603CFA6}" type="presOf" srcId="{930BCB31-EE77-4599-BCA6-71909807D271}" destId="{74BF5781-7011-49AD-90D9-0E843A4E908E}" srcOrd="1" destOrd="1" presId="urn:microsoft.com/office/officeart/2005/8/layout/vList4#1"/>
    <dgm:cxn modelId="{EB55596C-12A4-4481-8763-511438FD69FA}" type="presOf" srcId="{22030320-CB65-4C90-94FB-1FA5E10DCDC0}" destId="{86BEB5C3-1564-4D0C-9F4A-1C03E6468F51}" srcOrd="1" destOrd="2" presId="urn:microsoft.com/office/officeart/2005/8/layout/vList4#1"/>
    <dgm:cxn modelId="{46477CC0-BBEC-46AC-9654-F2D886DB2037}" srcId="{A20D9534-C315-4E00-B1FE-2494A96AA45F}" destId="{35ABE74C-53FE-44C0-A24C-0EDB21CCE1C4}" srcOrd="1" destOrd="0" parTransId="{006AE2FE-B09F-41DC-B9D6-5090B57C2850}" sibTransId="{87E81E59-784B-484F-A089-B418036A8769}"/>
    <dgm:cxn modelId="{243E6940-07B1-4001-B81A-F92084A56A99}" srcId="{A20D9534-C315-4E00-B1FE-2494A96AA45F}" destId="{930BCB31-EE77-4599-BCA6-71909807D271}" srcOrd="0" destOrd="0" parTransId="{5B933374-1544-4CC1-B4BA-BF0A38D58730}" sibTransId="{73C4645F-8B63-4618-A319-74045A06298C}"/>
    <dgm:cxn modelId="{E506491A-6D4B-4CC3-9D5B-073283B2C64D}" srcId="{34B21178-C7F4-4990-8151-3D8832A63615}" destId="{FF9EFBE8-FC06-4674-8FCC-A760DBB064DB}" srcOrd="0" destOrd="0" parTransId="{C70B208D-EB91-4231-A49E-8BCE18DEAABD}" sibTransId="{ECD240C3-F12C-43AF-8AA9-172359DC2664}"/>
    <dgm:cxn modelId="{8BB6F191-AD03-4C0D-A090-F33BA77222E1}" srcId="{A20D9534-C315-4E00-B1FE-2494A96AA45F}" destId="{F551017C-CCC8-4223-9F37-FCFEDA5DAC8F}" srcOrd="2" destOrd="0" parTransId="{2589B636-7571-45AE-89A9-48F24AF42BAD}" sibTransId="{C173973D-223A-433F-A808-CA4FD7E0469F}"/>
    <dgm:cxn modelId="{70A1DC3A-9CA9-42B6-8D46-82B8E9A70C8C}" type="presOf" srcId="{5050EF2C-4F5B-44CD-A084-56990817F41B}" destId="{86BEB5C3-1564-4D0C-9F4A-1C03E6468F51}" srcOrd="1" destOrd="3" presId="urn:microsoft.com/office/officeart/2005/8/layout/vList4#1"/>
    <dgm:cxn modelId="{A207ADF8-C67D-4AC6-85DC-502DBD5161E2}" srcId="{FF9EFBE8-FC06-4674-8FCC-A760DBB064DB}" destId="{336896D3-0D1F-4EFB-AC05-C3E992D51E15}" srcOrd="0" destOrd="0" parTransId="{448F8EDF-6C5D-48D7-ACA2-5962AAD592A9}" sibTransId="{A26FE3D9-E2C1-40A6-A5AA-103F87329B2B}"/>
    <dgm:cxn modelId="{B610015E-080B-459B-80D3-29BBC354B915}" type="presOf" srcId="{FF9EFBE8-FC06-4674-8FCC-A760DBB064DB}" destId="{9351B7D2-270B-492B-A7B3-642573EB7D9B}" srcOrd="0" destOrd="0" presId="urn:microsoft.com/office/officeart/2005/8/layout/vList4#1"/>
    <dgm:cxn modelId="{D3E02CAC-DCA8-4B12-ACF7-219F04A7420A}" type="presOf" srcId="{F551017C-CCC8-4223-9F37-FCFEDA5DAC8F}" destId="{4B57F4AB-99D7-4AE2-B893-33FA92F183A6}" srcOrd="0" destOrd="3" presId="urn:microsoft.com/office/officeart/2005/8/layout/vList4#1"/>
    <dgm:cxn modelId="{810F31C4-A7CD-4504-A4B3-131231A779A5}" type="presOf" srcId="{A20D9534-C315-4E00-B1FE-2494A96AA45F}" destId="{74BF5781-7011-49AD-90D9-0E843A4E908E}" srcOrd="1" destOrd="0" presId="urn:microsoft.com/office/officeart/2005/8/layout/vList4#1"/>
    <dgm:cxn modelId="{1B22005A-3BE1-4CFF-A34E-A667E22954EC}" type="presOf" srcId="{F551017C-CCC8-4223-9F37-FCFEDA5DAC8F}" destId="{74BF5781-7011-49AD-90D9-0E843A4E908E}" srcOrd="1" destOrd="3" presId="urn:microsoft.com/office/officeart/2005/8/layout/vList4#1"/>
    <dgm:cxn modelId="{837CE0B7-AB40-4695-AB8E-4C809BF3D013}" srcId="{FF9EFBE8-FC06-4674-8FCC-A760DBB064DB}" destId="{22030320-CB65-4C90-94FB-1FA5E10DCDC0}" srcOrd="1" destOrd="0" parTransId="{6F12393D-044A-4764-85E1-C75F66CD1453}" sibTransId="{DC991968-43BE-4BA3-A5DE-5C83D727F555}"/>
    <dgm:cxn modelId="{C284BD4E-187C-4801-85CC-AE61B6B47031}" srcId="{34B21178-C7F4-4990-8151-3D8832A63615}" destId="{A20D9534-C315-4E00-B1FE-2494A96AA45F}" srcOrd="1" destOrd="0" parTransId="{B8012B40-1144-4077-9FEB-394A8DB6FA1D}" sibTransId="{8E556C44-F807-4D9F-BBF7-EA0BB3346BE9}"/>
    <dgm:cxn modelId="{1999CB11-EC93-42EF-B57A-DEA0FB24B4AC}" type="presOf" srcId="{336896D3-0D1F-4EFB-AC05-C3E992D51E15}" destId="{9351B7D2-270B-492B-A7B3-642573EB7D9B}" srcOrd="0" destOrd="1" presId="urn:microsoft.com/office/officeart/2005/8/layout/vList4#1"/>
    <dgm:cxn modelId="{1A82F3E1-A902-4274-9645-DFA9B2F323F4}" type="presOf" srcId="{35ABE74C-53FE-44C0-A24C-0EDB21CCE1C4}" destId="{4B57F4AB-99D7-4AE2-B893-33FA92F183A6}" srcOrd="0" destOrd="2" presId="urn:microsoft.com/office/officeart/2005/8/layout/vList4#1"/>
    <dgm:cxn modelId="{507AF612-A1AB-4453-A1BA-F520F40A9D30}" type="presParOf" srcId="{AAC28A40-ABE6-4495-95B1-30BF2BD70F3B}" destId="{68E72CA7-8976-4454-B8D6-74B886177A62}" srcOrd="0" destOrd="0" presId="urn:microsoft.com/office/officeart/2005/8/layout/vList4#1"/>
    <dgm:cxn modelId="{EEADEBF1-E461-4835-AA77-C7597E26EC62}" type="presParOf" srcId="{68E72CA7-8976-4454-B8D6-74B886177A62}" destId="{9351B7D2-270B-492B-A7B3-642573EB7D9B}" srcOrd="0" destOrd="0" presId="urn:microsoft.com/office/officeart/2005/8/layout/vList4#1"/>
    <dgm:cxn modelId="{D8961AF7-4E14-4CF4-BBFE-82F38EA15561}" type="presParOf" srcId="{68E72CA7-8976-4454-B8D6-74B886177A62}" destId="{22F6D29A-A7E9-4CA0-A071-20AEF898B08F}" srcOrd="1" destOrd="0" presId="urn:microsoft.com/office/officeart/2005/8/layout/vList4#1"/>
    <dgm:cxn modelId="{658652E5-26DB-4153-A188-022D059A0A1E}" type="presParOf" srcId="{68E72CA7-8976-4454-B8D6-74B886177A62}" destId="{86BEB5C3-1564-4D0C-9F4A-1C03E6468F51}" srcOrd="2" destOrd="0" presId="urn:microsoft.com/office/officeart/2005/8/layout/vList4#1"/>
    <dgm:cxn modelId="{0E042F27-5C44-48A4-83DE-C1AC8E43F0D8}" type="presParOf" srcId="{AAC28A40-ABE6-4495-95B1-30BF2BD70F3B}" destId="{F3577F0E-1072-446F-B667-FBD5DA4E1E49}" srcOrd="1" destOrd="0" presId="urn:microsoft.com/office/officeart/2005/8/layout/vList4#1"/>
    <dgm:cxn modelId="{F6457C19-3FF3-4E36-90BD-76D30AD15B02}" type="presParOf" srcId="{AAC28A40-ABE6-4495-95B1-30BF2BD70F3B}" destId="{CB19E37F-A4AE-49C3-BE9B-7663A31BE71C}" srcOrd="2" destOrd="0" presId="urn:microsoft.com/office/officeart/2005/8/layout/vList4#1"/>
    <dgm:cxn modelId="{3194DC89-C6C9-4627-8EAA-575FA57AE58B}" type="presParOf" srcId="{CB19E37F-A4AE-49C3-BE9B-7663A31BE71C}" destId="{4B57F4AB-99D7-4AE2-B893-33FA92F183A6}" srcOrd="0" destOrd="0" presId="urn:microsoft.com/office/officeart/2005/8/layout/vList4#1"/>
    <dgm:cxn modelId="{9E597E78-8711-467C-BCD0-41C7E0BFF99D}" type="presParOf" srcId="{CB19E37F-A4AE-49C3-BE9B-7663A31BE71C}" destId="{7DC3D25A-C8AE-406B-A9B1-B9972E6FC8AE}" srcOrd="1" destOrd="0" presId="urn:microsoft.com/office/officeart/2005/8/layout/vList4#1"/>
    <dgm:cxn modelId="{B8D2CF0A-1C69-468B-A8CA-20C2A1B5C2FD}" type="presParOf" srcId="{CB19E37F-A4AE-49C3-BE9B-7663A31BE71C}" destId="{74BF5781-7011-49AD-90D9-0E843A4E908E}"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1DAE3A-D12A-45BE-BD02-AF35BBCD9F94}"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BBA011A4-1A7E-4A68-A013-CC964556BDC5}">
      <dgm:prSet/>
      <dgm:spPr>
        <a:solidFill>
          <a:srgbClr val="C00000">
            <a:alpha val="89000"/>
          </a:srgbClr>
        </a:solidFill>
      </dgm:spPr>
      <dgm:t>
        <a:bodyPr/>
        <a:lstStyle/>
        <a:p>
          <a:pPr algn="l" rtl="0"/>
          <a:r>
            <a:rPr lang="en-US" b="1" dirty="0" smtClean="0">
              <a:latin typeface="Arial" pitchFamily="34" charset="0"/>
              <a:cs typeface="Arial" pitchFamily="34" charset="0"/>
            </a:rPr>
            <a:t>LAST ERUPTED  - 2002</a:t>
          </a:r>
          <a:endParaRPr lang="en-US" b="1" dirty="0">
            <a:latin typeface="Arial" pitchFamily="34" charset="0"/>
            <a:cs typeface="Arial" pitchFamily="34" charset="0"/>
          </a:endParaRPr>
        </a:p>
      </dgm:t>
    </dgm:pt>
    <dgm:pt modelId="{5EDF6769-AB9A-4598-B445-06D2C1DBF648}" type="parTrans" cxnId="{1290E1D3-46E3-45DF-B5C5-404D183D9FB9}">
      <dgm:prSet/>
      <dgm:spPr/>
      <dgm:t>
        <a:bodyPr/>
        <a:lstStyle/>
        <a:p>
          <a:endParaRPr lang="en-US" b="1"/>
        </a:p>
      </dgm:t>
    </dgm:pt>
    <dgm:pt modelId="{DBCE7A13-C7CE-4959-B821-700FB8E374AD}" type="sibTrans" cxnId="{1290E1D3-46E3-45DF-B5C5-404D183D9FB9}">
      <dgm:prSet/>
      <dgm:spPr/>
      <dgm:t>
        <a:bodyPr/>
        <a:lstStyle/>
        <a:p>
          <a:endParaRPr lang="en-US" b="1"/>
        </a:p>
      </dgm:t>
    </dgm:pt>
    <dgm:pt modelId="{F67BB8D8-119F-48D9-ABCF-BDC612727FBF}">
      <dgm:prSet/>
      <dgm:spPr>
        <a:solidFill>
          <a:srgbClr val="006600">
            <a:alpha val="90000"/>
          </a:srgbClr>
        </a:solidFill>
      </dgm:spPr>
      <dgm:t>
        <a:bodyPr/>
        <a:lstStyle/>
        <a:p>
          <a:pPr algn="l" rtl="0"/>
          <a:r>
            <a:rPr lang="en-US" b="1" dirty="0" smtClean="0">
              <a:latin typeface="Arial" pitchFamily="34" charset="0"/>
            </a:rPr>
            <a:t>ONE OF EIGHT ACTIVE VOLCANOES IN DRC</a:t>
          </a:r>
          <a:endParaRPr lang="en-US" b="1" dirty="0"/>
        </a:p>
      </dgm:t>
    </dgm:pt>
    <dgm:pt modelId="{6C55DB5B-FF38-4ABF-BD5D-7F7F1D2DB252}" type="parTrans" cxnId="{810C86C1-7D62-4349-9B6A-5A5113C2C989}">
      <dgm:prSet/>
      <dgm:spPr/>
      <dgm:t>
        <a:bodyPr/>
        <a:lstStyle/>
        <a:p>
          <a:endParaRPr lang="en-US" b="1"/>
        </a:p>
      </dgm:t>
    </dgm:pt>
    <dgm:pt modelId="{80740FF8-CCE7-4CB0-963F-7817A01F11A8}" type="sibTrans" cxnId="{810C86C1-7D62-4349-9B6A-5A5113C2C989}">
      <dgm:prSet/>
      <dgm:spPr/>
      <dgm:t>
        <a:bodyPr/>
        <a:lstStyle/>
        <a:p>
          <a:endParaRPr lang="en-US" b="1"/>
        </a:p>
      </dgm:t>
    </dgm:pt>
    <dgm:pt modelId="{D3D602D8-ED2A-4772-8CDC-073D5FB6CB67}">
      <dgm:prSet/>
      <dgm:spPr>
        <a:solidFill>
          <a:srgbClr val="660066">
            <a:alpha val="92000"/>
          </a:srgbClr>
        </a:solidFill>
      </dgm:spPr>
      <dgm:t>
        <a:bodyPr/>
        <a:lstStyle/>
        <a:p>
          <a:pPr algn="l" rtl="0"/>
          <a:r>
            <a:rPr lang="en-US" b="1" dirty="0" smtClean="0">
              <a:latin typeface="Arial" pitchFamily="34" charset="0"/>
            </a:rPr>
            <a:t>PRESENT SEISMIC ACTIVITY ON THE DECLINE</a:t>
          </a:r>
          <a:endParaRPr lang="en-US" b="1" dirty="0"/>
        </a:p>
      </dgm:t>
    </dgm:pt>
    <dgm:pt modelId="{C3361008-B0C3-4058-AF35-549249498E5F}" type="parTrans" cxnId="{44DBEEBF-41B0-40C6-B7C0-7E4BF53108A9}">
      <dgm:prSet/>
      <dgm:spPr/>
      <dgm:t>
        <a:bodyPr/>
        <a:lstStyle/>
        <a:p>
          <a:endParaRPr lang="en-US" b="1"/>
        </a:p>
      </dgm:t>
    </dgm:pt>
    <dgm:pt modelId="{29726A4B-E04A-470F-B530-6DBD6B71C2ED}" type="sibTrans" cxnId="{44DBEEBF-41B0-40C6-B7C0-7E4BF53108A9}">
      <dgm:prSet/>
      <dgm:spPr/>
      <dgm:t>
        <a:bodyPr/>
        <a:lstStyle/>
        <a:p>
          <a:endParaRPr lang="en-US" b="1"/>
        </a:p>
      </dgm:t>
    </dgm:pt>
    <dgm:pt modelId="{23C6F1B9-0F3E-4EA1-BD21-0C6ECDD1BF92}" type="pres">
      <dgm:prSet presAssocID="{F11DAE3A-D12A-45BE-BD02-AF35BBCD9F94}" presName="Name0" presStyleCnt="0">
        <dgm:presLayoutVars>
          <dgm:dir/>
          <dgm:animLvl val="lvl"/>
          <dgm:resizeHandles val="exact"/>
        </dgm:presLayoutVars>
      </dgm:prSet>
      <dgm:spPr/>
      <dgm:t>
        <a:bodyPr/>
        <a:lstStyle/>
        <a:p>
          <a:endParaRPr lang="en-US"/>
        </a:p>
      </dgm:t>
    </dgm:pt>
    <dgm:pt modelId="{1DBB7EA8-8BEB-4CF1-8100-3DBE76A0F1E5}" type="pres">
      <dgm:prSet presAssocID="{BBA011A4-1A7E-4A68-A013-CC964556BDC5}" presName="linNode" presStyleCnt="0"/>
      <dgm:spPr/>
    </dgm:pt>
    <dgm:pt modelId="{FAB26C41-CDA7-4CB5-A8E5-C6DC6D02D7F8}" type="pres">
      <dgm:prSet presAssocID="{BBA011A4-1A7E-4A68-A013-CC964556BDC5}" presName="parentText" presStyleLbl="node1" presStyleIdx="0" presStyleCnt="3" custScaleX="277778" custScaleY="2000000">
        <dgm:presLayoutVars>
          <dgm:chMax val="1"/>
          <dgm:bulletEnabled val="1"/>
        </dgm:presLayoutVars>
      </dgm:prSet>
      <dgm:spPr/>
      <dgm:t>
        <a:bodyPr/>
        <a:lstStyle/>
        <a:p>
          <a:endParaRPr lang="en-US"/>
        </a:p>
      </dgm:t>
    </dgm:pt>
    <dgm:pt modelId="{7D5B3624-408D-4088-8D6E-7D431B7B541E}" type="pres">
      <dgm:prSet presAssocID="{DBCE7A13-C7CE-4959-B821-700FB8E374AD}" presName="sp" presStyleCnt="0"/>
      <dgm:spPr/>
    </dgm:pt>
    <dgm:pt modelId="{F617EF52-622C-4CFF-84A9-35B6CFEB378A}" type="pres">
      <dgm:prSet presAssocID="{F67BB8D8-119F-48D9-ABCF-BDC612727FBF}" presName="linNode" presStyleCnt="0"/>
      <dgm:spPr/>
    </dgm:pt>
    <dgm:pt modelId="{AE20FB52-8F79-4AAF-B84E-DC845378BE17}" type="pres">
      <dgm:prSet presAssocID="{F67BB8D8-119F-48D9-ABCF-BDC612727FBF}" presName="parentText" presStyleLbl="node1" presStyleIdx="1" presStyleCnt="3" custScaleX="277778" custScaleY="2000000" custLinFactNeighborX="-7460">
        <dgm:presLayoutVars>
          <dgm:chMax val="1"/>
          <dgm:bulletEnabled val="1"/>
        </dgm:presLayoutVars>
      </dgm:prSet>
      <dgm:spPr/>
      <dgm:t>
        <a:bodyPr/>
        <a:lstStyle/>
        <a:p>
          <a:endParaRPr lang="en-US"/>
        </a:p>
      </dgm:t>
    </dgm:pt>
    <dgm:pt modelId="{E2B3BCA7-9178-4FB5-9023-2368B66E3E59}" type="pres">
      <dgm:prSet presAssocID="{80740FF8-CCE7-4CB0-963F-7817A01F11A8}" presName="sp" presStyleCnt="0"/>
      <dgm:spPr/>
    </dgm:pt>
    <dgm:pt modelId="{C4640EFB-A2ED-447A-BA9A-3349B8AC4792}" type="pres">
      <dgm:prSet presAssocID="{D3D602D8-ED2A-4772-8CDC-073D5FB6CB67}" presName="linNode" presStyleCnt="0"/>
      <dgm:spPr/>
    </dgm:pt>
    <dgm:pt modelId="{B3A1951A-468F-44FB-8214-D1CC918A8E37}" type="pres">
      <dgm:prSet presAssocID="{D3D602D8-ED2A-4772-8CDC-073D5FB6CB67}" presName="parentText" presStyleLbl="node1" presStyleIdx="2" presStyleCnt="3" custScaleX="277778" custScaleY="2000000">
        <dgm:presLayoutVars>
          <dgm:chMax val="1"/>
          <dgm:bulletEnabled val="1"/>
        </dgm:presLayoutVars>
      </dgm:prSet>
      <dgm:spPr/>
      <dgm:t>
        <a:bodyPr/>
        <a:lstStyle/>
        <a:p>
          <a:endParaRPr lang="en-US"/>
        </a:p>
      </dgm:t>
    </dgm:pt>
  </dgm:ptLst>
  <dgm:cxnLst>
    <dgm:cxn modelId="{810C86C1-7D62-4349-9B6A-5A5113C2C989}" srcId="{F11DAE3A-D12A-45BE-BD02-AF35BBCD9F94}" destId="{F67BB8D8-119F-48D9-ABCF-BDC612727FBF}" srcOrd="1" destOrd="0" parTransId="{6C55DB5B-FF38-4ABF-BD5D-7F7F1D2DB252}" sibTransId="{80740FF8-CCE7-4CB0-963F-7817A01F11A8}"/>
    <dgm:cxn modelId="{1290E1D3-46E3-45DF-B5C5-404D183D9FB9}" srcId="{F11DAE3A-D12A-45BE-BD02-AF35BBCD9F94}" destId="{BBA011A4-1A7E-4A68-A013-CC964556BDC5}" srcOrd="0" destOrd="0" parTransId="{5EDF6769-AB9A-4598-B445-06D2C1DBF648}" sibTransId="{DBCE7A13-C7CE-4959-B821-700FB8E374AD}"/>
    <dgm:cxn modelId="{A388FE0A-DF81-40B7-8683-96DA97D606C4}" type="presOf" srcId="{D3D602D8-ED2A-4772-8CDC-073D5FB6CB67}" destId="{B3A1951A-468F-44FB-8214-D1CC918A8E37}" srcOrd="0" destOrd="0" presId="urn:microsoft.com/office/officeart/2005/8/layout/vList5"/>
    <dgm:cxn modelId="{849D698D-A47F-49EB-A2A2-9BF74131DD40}" type="presOf" srcId="{F67BB8D8-119F-48D9-ABCF-BDC612727FBF}" destId="{AE20FB52-8F79-4AAF-B84E-DC845378BE17}" srcOrd="0" destOrd="0" presId="urn:microsoft.com/office/officeart/2005/8/layout/vList5"/>
    <dgm:cxn modelId="{F969D19B-7587-4123-AB5F-8DD8FC8126BB}" type="presOf" srcId="{BBA011A4-1A7E-4A68-A013-CC964556BDC5}" destId="{FAB26C41-CDA7-4CB5-A8E5-C6DC6D02D7F8}" srcOrd="0" destOrd="0" presId="urn:microsoft.com/office/officeart/2005/8/layout/vList5"/>
    <dgm:cxn modelId="{12CE231E-F90D-48A2-88B5-0C51F44B7834}" type="presOf" srcId="{F11DAE3A-D12A-45BE-BD02-AF35BBCD9F94}" destId="{23C6F1B9-0F3E-4EA1-BD21-0C6ECDD1BF92}" srcOrd="0" destOrd="0" presId="urn:microsoft.com/office/officeart/2005/8/layout/vList5"/>
    <dgm:cxn modelId="{44DBEEBF-41B0-40C6-B7C0-7E4BF53108A9}" srcId="{F11DAE3A-D12A-45BE-BD02-AF35BBCD9F94}" destId="{D3D602D8-ED2A-4772-8CDC-073D5FB6CB67}" srcOrd="2" destOrd="0" parTransId="{C3361008-B0C3-4058-AF35-549249498E5F}" sibTransId="{29726A4B-E04A-470F-B530-6DBD6B71C2ED}"/>
    <dgm:cxn modelId="{D4C8D935-EC0B-4E3F-9A74-59B57C76D836}" type="presParOf" srcId="{23C6F1B9-0F3E-4EA1-BD21-0C6ECDD1BF92}" destId="{1DBB7EA8-8BEB-4CF1-8100-3DBE76A0F1E5}" srcOrd="0" destOrd="0" presId="urn:microsoft.com/office/officeart/2005/8/layout/vList5"/>
    <dgm:cxn modelId="{6D4FA86F-90A2-4EDE-B34C-2A2E0AD50803}" type="presParOf" srcId="{1DBB7EA8-8BEB-4CF1-8100-3DBE76A0F1E5}" destId="{FAB26C41-CDA7-4CB5-A8E5-C6DC6D02D7F8}" srcOrd="0" destOrd="0" presId="urn:microsoft.com/office/officeart/2005/8/layout/vList5"/>
    <dgm:cxn modelId="{592F7A46-2C87-4305-B344-16F2F28FD5D3}" type="presParOf" srcId="{23C6F1B9-0F3E-4EA1-BD21-0C6ECDD1BF92}" destId="{7D5B3624-408D-4088-8D6E-7D431B7B541E}" srcOrd="1" destOrd="0" presId="urn:microsoft.com/office/officeart/2005/8/layout/vList5"/>
    <dgm:cxn modelId="{CE4B6036-3DC6-4F8F-BEC1-84890CEF10F2}" type="presParOf" srcId="{23C6F1B9-0F3E-4EA1-BD21-0C6ECDD1BF92}" destId="{F617EF52-622C-4CFF-84A9-35B6CFEB378A}" srcOrd="2" destOrd="0" presId="urn:microsoft.com/office/officeart/2005/8/layout/vList5"/>
    <dgm:cxn modelId="{77DBA2DF-7806-471E-B510-1B7374B2FAD1}" type="presParOf" srcId="{F617EF52-622C-4CFF-84A9-35B6CFEB378A}" destId="{AE20FB52-8F79-4AAF-B84E-DC845378BE17}" srcOrd="0" destOrd="0" presId="urn:microsoft.com/office/officeart/2005/8/layout/vList5"/>
    <dgm:cxn modelId="{79B4C3A0-78DB-4A24-986F-24B03CC80803}" type="presParOf" srcId="{23C6F1B9-0F3E-4EA1-BD21-0C6ECDD1BF92}" destId="{E2B3BCA7-9178-4FB5-9023-2368B66E3E59}" srcOrd="3" destOrd="0" presId="urn:microsoft.com/office/officeart/2005/8/layout/vList5"/>
    <dgm:cxn modelId="{F2ADD9DD-C0B9-4A84-ADEC-73BFA3C769E5}" type="presParOf" srcId="{23C6F1B9-0F3E-4EA1-BD21-0C6ECDD1BF92}" destId="{C4640EFB-A2ED-447A-BA9A-3349B8AC4792}" srcOrd="4" destOrd="0" presId="urn:microsoft.com/office/officeart/2005/8/layout/vList5"/>
    <dgm:cxn modelId="{03F1AB5E-EB88-4C33-B451-FC3DEE2313CA}" type="presParOf" srcId="{C4640EFB-A2ED-447A-BA9A-3349B8AC4792}" destId="{B3A1951A-468F-44FB-8214-D1CC918A8E37}"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074B5CB-3813-4914-9939-34BAEE1B4532}" type="doc">
      <dgm:prSet loTypeId="urn:microsoft.com/office/officeart/2005/8/layout/vList2" loCatId="list" qsTypeId="urn:microsoft.com/office/officeart/2005/8/quickstyle/3d1" qsCatId="3D" csTypeId="urn:microsoft.com/office/officeart/2005/8/colors/colorful1#6" csCatId="colorful" phldr="1"/>
      <dgm:spPr/>
      <dgm:t>
        <a:bodyPr/>
        <a:lstStyle/>
        <a:p>
          <a:endParaRPr lang="en-IN"/>
        </a:p>
      </dgm:t>
    </dgm:pt>
    <dgm:pt modelId="{8482B5C4-2F8C-471D-A46F-0F041E7EC7B9}">
      <dgm:prSet custT="1"/>
      <dgm:spPr>
        <a:solidFill>
          <a:srgbClr val="800080">
            <a:alpha val="88000"/>
          </a:srgbClr>
        </a:solidFill>
      </dgm:spPr>
      <dgm:t>
        <a:bodyPr/>
        <a:lstStyle/>
        <a:p>
          <a:endParaRPr lang="en-US" sz="1800" b="1" dirty="0">
            <a:latin typeface="Arial" pitchFamily="34" charset="0"/>
            <a:cs typeface="Arial" pitchFamily="34" charset="0"/>
          </a:endParaRPr>
        </a:p>
      </dgm:t>
    </dgm:pt>
    <dgm:pt modelId="{01094CDC-366B-4814-AFB1-03903884597A}" type="parTrans" cxnId="{B29A4042-606F-45AD-85D1-A217CAC69AC8}">
      <dgm:prSet/>
      <dgm:spPr/>
      <dgm:t>
        <a:bodyPr/>
        <a:lstStyle/>
        <a:p>
          <a:endParaRPr lang="en-IN" sz="1800" b="1" dirty="0"/>
        </a:p>
      </dgm:t>
    </dgm:pt>
    <dgm:pt modelId="{B97E93ED-135C-4CF7-9F0C-4E07DE379F67}" type="sibTrans" cxnId="{B29A4042-606F-45AD-85D1-A217CAC69AC8}">
      <dgm:prSet/>
      <dgm:spPr/>
      <dgm:t>
        <a:bodyPr/>
        <a:lstStyle/>
        <a:p>
          <a:endParaRPr lang="en-IN" sz="1800" b="1" dirty="0"/>
        </a:p>
      </dgm:t>
    </dgm:pt>
    <dgm:pt modelId="{C4655D83-842E-4394-98E4-98494A4D9DB6}">
      <dgm:prSet custT="1"/>
      <dgm:spPr>
        <a:solidFill>
          <a:schemeClr val="accent6">
            <a:lumMod val="50000"/>
            <a:alpha val="95000"/>
          </a:schemeClr>
        </a:solidFill>
      </dgm:spPr>
      <dgm:t>
        <a:bodyPr/>
        <a:lstStyle/>
        <a:p>
          <a:pPr algn="just"/>
          <a:r>
            <a:rPr lang="en-US" sz="1800" b="1" dirty="0" smtClean="0"/>
            <a:t>ERUPTIONS FROM  2 FISSURES ON THE SIDE  - NIGHT 6/7  NOV 2011 &amp; NIGHT 8/9 DEC 2011.</a:t>
          </a:r>
          <a:endParaRPr lang="en-US" sz="1800" b="1" dirty="0"/>
        </a:p>
      </dgm:t>
    </dgm:pt>
    <dgm:pt modelId="{0AFE047F-720D-4B4C-A25D-A8E962583375}" type="parTrans" cxnId="{8F600F75-673C-44C5-9B9F-791B6A15468A}">
      <dgm:prSet/>
      <dgm:spPr/>
      <dgm:t>
        <a:bodyPr/>
        <a:lstStyle/>
        <a:p>
          <a:endParaRPr lang="en-IN" sz="1800" b="1" dirty="0"/>
        </a:p>
      </dgm:t>
    </dgm:pt>
    <dgm:pt modelId="{1BDBA136-12FE-493F-A6E5-DB44E5DF37CF}" type="sibTrans" cxnId="{8F600F75-673C-44C5-9B9F-791B6A15468A}">
      <dgm:prSet/>
      <dgm:spPr/>
      <dgm:t>
        <a:bodyPr/>
        <a:lstStyle/>
        <a:p>
          <a:endParaRPr lang="en-IN" sz="1800" b="1" dirty="0"/>
        </a:p>
      </dgm:t>
    </dgm:pt>
    <dgm:pt modelId="{86813CA5-E62C-42F6-94C2-ED09182289ED}">
      <dgm:prSet phldrT="[Text]" custT="1"/>
      <dgm:spPr>
        <a:solidFill>
          <a:srgbClr val="663300">
            <a:alpha val="95686"/>
          </a:srgbClr>
        </a:solidFill>
      </dgm:spPr>
      <dgm:t>
        <a:bodyPr/>
        <a:lstStyle/>
        <a:p>
          <a:r>
            <a:rPr lang="en-US" sz="1800" b="1" dirty="0" smtClean="0">
              <a:solidFill>
                <a:schemeClr val="bg1"/>
              </a:solidFill>
            </a:rPr>
            <a:t>SHIELD  TYPE  VOLCANO.</a:t>
          </a:r>
          <a:endParaRPr lang="en-IN" sz="1800" b="1" dirty="0"/>
        </a:p>
      </dgm:t>
    </dgm:pt>
    <dgm:pt modelId="{0A65BB0E-1C49-4060-A02C-3FE81F135DCD}" type="parTrans" cxnId="{C4DCB8FF-CFF6-4A56-9430-47FD055694E3}">
      <dgm:prSet/>
      <dgm:spPr/>
      <dgm:t>
        <a:bodyPr/>
        <a:lstStyle/>
        <a:p>
          <a:endParaRPr lang="en-IN" sz="1800" b="1"/>
        </a:p>
      </dgm:t>
    </dgm:pt>
    <dgm:pt modelId="{CF7BCBC9-A79B-4360-BAC1-83BF90857D66}" type="sibTrans" cxnId="{C4DCB8FF-CFF6-4A56-9430-47FD055694E3}">
      <dgm:prSet/>
      <dgm:spPr/>
      <dgm:t>
        <a:bodyPr/>
        <a:lstStyle/>
        <a:p>
          <a:endParaRPr lang="en-IN" sz="1800" b="1"/>
        </a:p>
      </dgm:t>
    </dgm:pt>
    <dgm:pt modelId="{5E163BCB-2F60-4049-975F-269EFCACE6E0}">
      <dgm:prSet phldrT="[Text]" custT="1"/>
      <dgm:spPr>
        <a:solidFill>
          <a:srgbClr val="006600">
            <a:alpha val="91000"/>
          </a:srgbClr>
        </a:solidFill>
      </dgm:spPr>
      <dgm:t>
        <a:bodyPr/>
        <a:lstStyle/>
        <a:p>
          <a:pPr>
            <a:lnSpc>
              <a:spcPct val="100000"/>
            </a:lnSpc>
          </a:pPr>
          <a:r>
            <a:rPr lang="en-IN" sz="1800" b="1" dirty="0" smtClean="0">
              <a:latin typeface="Arial" pitchFamily="34" charset="0"/>
              <a:cs typeface="Arial" pitchFamily="34" charset="0"/>
            </a:rPr>
            <a:t>FIRST  RECORDED  ERUPTION  IN  1865.</a:t>
          </a:r>
          <a:endParaRPr lang="en-US" sz="1800" b="1" dirty="0">
            <a:latin typeface="Arial" pitchFamily="34" charset="0"/>
            <a:cs typeface="Arial" pitchFamily="34" charset="0"/>
          </a:endParaRPr>
        </a:p>
      </dgm:t>
    </dgm:pt>
    <dgm:pt modelId="{EF674246-F448-4868-88B3-56773EDAF163}" type="parTrans" cxnId="{299FB1D4-3614-43FF-B4EB-65BF67BC0FF9}">
      <dgm:prSet/>
      <dgm:spPr/>
      <dgm:t>
        <a:bodyPr/>
        <a:lstStyle/>
        <a:p>
          <a:endParaRPr lang="en-IN" sz="1800" b="1"/>
        </a:p>
      </dgm:t>
    </dgm:pt>
    <dgm:pt modelId="{6ADB2E2C-6FCF-47B7-8194-54A06CA443A3}" type="sibTrans" cxnId="{299FB1D4-3614-43FF-B4EB-65BF67BC0FF9}">
      <dgm:prSet/>
      <dgm:spPr/>
      <dgm:t>
        <a:bodyPr/>
        <a:lstStyle/>
        <a:p>
          <a:endParaRPr lang="en-IN" sz="1800" b="1"/>
        </a:p>
      </dgm:t>
    </dgm:pt>
    <dgm:pt modelId="{21C4B69B-F3B0-4DA1-9A87-9735824E9484}">
      <dgm:prSet custT="1"/>
      <dgm:spPr>
        <a:solidFill>
          <a:schemeClr val="accent1">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IN" sz="1800" b="1" dirty="0" smtClean="0">
            <a:latin typeface="Arial" pitchFamily="34" charset="0"/>
            <a:cs typeface="Arial" pitchFamily="34" charset="0"/>
          </a:endParaRPr>
        </a:p>
        <a:p>
          <a:pPr marL="0" marR="0" indent="0" defTabSz="914400" eaLnBrk="1" fontAlgn="auto" latinLnBrk="0" hangingPunct="1">
            <a:lnSpc>
              <a:spcPct val="100000"/>
            </a:lnSpc>
            <a:spcBef>
              <a:spcPts val="0"/>
            </a:spcBef>
            <a:spcAft>
              <a:spcPts val="0"/>
            </a:spcAft>
            <a:buClrTx/>
            <a:buSzTx/>
            <a:buFontTx/>
            <a:buNone/>
            <a:tabLst/>
            <a:defRPr/>
          </a:pPr>
          <a:r>
            <a:rPr lang="en-IN" sz="1800" b="1" dirty="0" smtClean="0">
              <a:latin typeface="Arial" pitchFamily="34" charset="0"/>
              <a:cs typeface="Arial" pitchFamily="34" charset="0"/>
            </a:rPr>
            <a:t>KNOWN  TO  ERUPT  ROUGHLY  EVERY  TWO YEARS. </a:t>
          </a:r>
          <a:endParaRPr lang="en-US" sz="1800" b="1" dirty="0" smtClean="0">
            <a:latin typeface="Arial" pitchFamily="34" charset="0"/>
            <a:cs typeface="Arial" pitchFamily="34" charset="0"/>
          </a:endParaRPr>
        </a:p>
        <a:p>
          <a:pPr defTabSz="800100">
            <a:lnSpc>
              <a:spcPct val="90000"/>
            </a:lnSpc>
            <a:spcBef>
              <a:spcPct val="0"/>
            </a:spcBef>
            <a:spcAft>
              <a:spcPct val="35000"/>
            </a:spcAft>
          </a:pPr>
          <a:endParaRPr lang="en-US" sz="1800" b="1" dirty="0"/>
        </a:p>
      </dgm:t>
    </dgm:pt>
    <dgm:pt modelId="{8222BFCE-F0FF-4121-B43D-A24DDB9A81B8}" type="parTrans" cxnId="{952CC698-84B2-410F-AA9F-ADE4251DDD30}">
      <dgm:prSet/>
      <dgm:spPr/>
      <dgm:t>
        <a:bodyPr/>
        <a:lstStyle/>
        <a:p>
          <a:endParaRPr lang="en-US"/>
        </a:p>
      </dgm:t>
    </dgm:pt>
    <dgm:pt modelId="{A73FD69F-5189-4384-A9E8-DBCBF70903FE}" type="sibTrans" cxnId="{952CC698-84B2-410F-AA9F-ADE4251DDD30}">
      <dgm:prSet/>
      <dgm:spPr/>
      <dgm:t>
        <a:bodyPr/>
        <a:lstStyle/>
        <a:p>
          <a:endParaRPr lang="en-US"/>
        </a:p>
      </dgm:t>
    </dgm:pt>
    <dgm:pt modelId="{554E03E9-5AB6-4019-850F-B0D488E0965B}">
      <dgm:prSet custT="1"/>
      <dgm:spPr>
        <a:solidFill>
          <a:schemeClr val="accent4">
            <a:lumMod val="50000"/>
          </a:schemeClr>
        </a:solidFill>
      </dgm:spPr>
      <dgm:t>
        <a:bodyPr/>
        <a:lstStyle/>
        <a:p>
          <a:r>
            <a:rPr lang="en-US" sz="1800" b="1" dirty="0" smtClean="0"/>
            <a:t>LAST  ERUPTION  IN  2006.</a:t>
          </a:r>
          <a:endParaRPr lang="en-US" sz="1800" b="1" dirty="0"/>
        </a:p>
      </dgm:t>
    </dgm:pt>
    <dgm:pt modelId="{D0D0013F-3EBE-489F-8583-F5A9D4699EB6}" type="parTrans" cxnId="{980EEF89-5DC0-4F1D-80A7-FC36EF833199}">
      <dgm:prSet/>
      <dgm:spPr/>
      <dgm:t>
        <a:bodyPr/>
        <a:lstStyle/>
        <a:p>
          <a:endParaRPr lang="en-US"/>
        </a:p>
      </dgm:t>
    </dgm:pt>
    <dgm:pt modelId="{B0208FCE-0C95-45A2-BF90-1F1CFBD41EC5}" type="sibTrans" cxnId="{980EEF89-5DC0-4F1D-80A7-FC36EF833199}">
      <dgm:prSet/>
      <dgm:spPr/>
      <dgm:t>
        <a:bodyPr/>
        <a:lstStyle/>
        <a:p>
          <a:endParaRPr lang="en-US"/>
        </a:p>
      </dgm:t>
    </dgm:pt>
    <dgm:pt modelId="{0413FD0D-59EC-41B9-9FA3-EE520D3C3366}" type="pres">
      <dgm:prSet presAssocID="{B074B5CB-3813-4914-9939-34BAEE1B4532}" presName="linear" presStyleCnt="0">
        <dgm:presLayoutVars>
          <dgm:animLvl val="lvl"/>
          <dgm:resizeHandles val="exact"/>
        </dgm:presLayoutVars>
      </dgm:prSet>
      <dgm:spPr/>
      <dgm:t>
        <a:bodyPr/>
        <a:lstStyle/>
        <a:p>
          <a:endParaRPr lang="en-IN"/>
        </a:p>
      </dgm:t>
    </dgm:pt>
    <dgm:pt modelId="{3ECCAEA6-D98E-4CE8-8FD4-2CDBDC74BA81}" type="pres">
      <dgm:prSet presAssocID="{86813CA5-E62C-42F6-94C2-ED09182289ED}" presName="parentText" presStyleLbl="node1" presStyleIdx="0" presStyleCnt="6">
        <dgm:presLayoutVars>
          <dgm:chMax val="0"/>
          <dgm:bulletEnabled val="1"/>
        </dgm:presLayoutVars>
      </dgm:prSet>
      <dgm:spPr/>
      <dgm:t>
        <a:bodyPr/>
        <a:lstStyle/>
        <a:p>
          <a:endParaRPr lang="en-IN"/>
        </a:p>
      </dgm:t>
    </dgm:pt>
    <dgm:pt modelId="{1E9C5166-6DA7-4698-88B3-6278157FD097}" type="pres">
      <dgm:prSet presAssocID="{CF7BCBC9-A79B-4360-BAC1-83BF90857D66}" presName="spacer" presStyleCnt="0"/>
      <dgm:spPr/>
    </dgm:pt>
    <dgm:pt modelId="{39003287-4501-49B8-89D2-937C616B3778}" type="pres">
      <dgm:prSet presAssocID="{5E163BCB-2F60-4049-975F-269EFCACE6E0}" presName="parentText" presStyleLbl="node1" presStyleIdx="1" presStyleCnt="6">
        <dgm:presLayoutVars>
          <dgm:chMax val="0"/>
          <dgm:bulletEnabled val="1"/>
        </dgm:presLayoutVars>
      </dgm:prSet>
      <dgm:spPr/>
      <dgm:t>
        <a:bodyPr/>
        <a:lstStyle/>
        <a:p>
          <a:endParaRPr lang="en-IN"/>
        </a:p>
      </dgm:t>
    </dgm:pt>
    <dgm:pt modelId="{3AF802BC-8B0E-4A08-859C-417730F8B04C}" type="pres">
      <dgm:prSet presAssocID="{6ADB2E2C-6FCF-47B7-8194-54A06CA443A3}" presName="spacer" presStyleCnt="0"/>
      <dgm:spPr/>
    </dgm:pt>
    <dgm:pt modelId="{780443A2-F3E1-4CE5-A067-EAF42B50CA96}" type="pres">
      <dgm:prSet presAssocID="{8482B5C4-2F8C-471D-A46F-0F041E7EC7B9}" presName="parentText" presStyleLbl="node1" presStyleIdx="2" presStyleCnt="6">
        <dgm:presLayoutVars>
          <dgm:chMax val="0"/>
          <dgm:bulletEnabled val="1"/>
        </dgm:presLayoutVars>
      </dgm:prSet>
      <dgm:spPr/>
      <dgm:t>
        <a:bodyPr/>
        <a:lstStyle/>
        <a:p>
          <a:endParaRPr lang="en-IN"/>
        </a:p>
      </dgm:t>
    </dgm:pt>
    <dgm:pt modelId="{8B1D7DD7-82A8-481D-B8E8-5BBDFD59B47D}" type="pres">
      <dgm:prSet presAssocID="{B97E93ED-135C-4CF7-9F0C-4E07DE379F67}" presName="spacer" presStyleCnt="0"/>
      <dgm:spPr/>
    </dgm:pt>
    <dgm:pt modelId="{0972D7CC-B5FA-4237-B625-365370241B9D}" type="pres">
      <dgm:prSet presAssocID="{21C4B69B-F3B0-4DA1-9A87-9735824E9484}" presName="parentText" presStyleLbl="node1" presStyleIdx="3" presStyleCnt="6">
        <dgm:presLayoutVars>
          <dgm:chMax val="0"/>
          <dgm:bulletEnabled val="1"/>
        </dgm:presLayoutVars>
      </dgm:prSet>
      <dgm:spPr/>
      <dgm:t>
        <a:bodyPr/>
        <a:lstStyle/>
        <a:p>
          <a:endParaRPr lang="en-US"/>
        </a:p>
      </dgm:t>
    </dgm:pt>
    <dgm:pt modelId="{1B254062-B3F5-4BB0-B474-B8E91DF1E45D}" type="pres">
      <dgm:prSet presAssocID="{A73FD69F-5189-4384-A9E8-DBCBF70903FE}" presName="spacer" presStyleCnt="0"/>
      <dgm:spPr/>
    </dgm:pt>
    <dgm:pt modelId="{900E19C8-51F8-4EED-9E0A-A556A0B7A7F3}" type="pres">
      <dgm:prSet presAssocID="{554E03E9-5AB6-4019-850F-B0D488E0965B}" presName="parentText" presStyleLbl="node1" presStyleIdx="4" presStyleCnt="6">
        <dgm:presLayoutVars>
          <dgm:chMax val="0"/>
          <dgm:bulletEnabled val="1"/>
        </dgm:presLayoutVars>
      </dgm:prSet>
      <dgm:spPr/>
      <dgm:t>
        <a:bodyPr/>
        <a:lstStyle/>
        <a:p>
          <a:endParaRPr lang="en-US"/>
        </a:p>
      </dgm:t>
    </dgm:pt>
    <dgm:pt modelId="{112EE23F-2720-44B6-88C4-AE7A30A10B08}" type="pres">
      <dgm:prSet presAssocID="{B0208FCE-0C95-45A2-BF90-1F1CFBD41EC5}" presName="spacer" presStyleCnt="0"/>
      <dgm:spPr/>
    </dgm:pt>
    <dgm:pt modelId="{7B4AFDB0-8252-4B31-AC73-5C7865C54C95}" type="pres">
      <dgm:prSet presAssocID="{C4655D83-842E-4394-98E4-98494A4D9DB6}" presName="parentText" presStyleLbl="node1" presStyleIdx="5" presStyleCnt="6">
        <dgm:presLayoutVars>
          <dgm:chMax val="0"/>
          <dgm:bulletEnabled val="1"/>
        </dgm:presLayoutVars>
      </dgm:prSet>
      <dgm:spPr/>
      <dgm:t>
        <a:bodyPr/>
        <a:lstStyle/>
        <a:p>
          <a:endParaRPr lang="en-IN"/>
        </a:p>
      </dgm:t>
    </dgm:pt>
  </dgm:ptLst>
  <dgm:cxnLst>
    <dgm:cxn modelId="{980EEF89-5DC0-4F1D-80A7-FC36EF833199}" srcId="{B074B5CB-3813-4914-9939-34BAEE1B4532}" destId="{554E03E9-5AB6-4019-850F-B0D488E0965B}" srcOrd="4" destOrd="0" parTransId="{D0D0013F-3EBE-489F-8583-F5A9D4699EB6}" sibTransId="{B0208FCE-0C95-45A2-BF90-1F1CFBD41EC5}"/>
    <dgm:cxn modelId="{1C3AC937-69F7-4949-992F-46AB1180208C}" type="presOf" srcId="{B074B5CB-3813-4914-9939-34BAEE1B4532}" destId="{0413FD0D-59EC-41B9-9FA3-EE520D3C3366}" srcOrd="0" destOrd="0" presId="urn:microsoft.com/office/officeart/2005/8/layout/vList2"/>
    <dgm:cxn modelId="{C4DCB8FF-CFF6-4A56-9430-47FD055694E3}" srcId="{B074B5CB-3813-4914-9939-34BAEE1B4532}" destId="{86813CA5-E62C-42F6-94C2-ED09182289ED}" srcOrd="0" destOrd="0" parTransId="{0A65BB0E-1C49-4060-A02C-3FE81F135DCD}" sibTransId="{CF7BCBC9-A79B-4360-BAC1-83BF90857D66}"/>
    <dgm:cxn modelId="{B5C518B1-A2AE-4862-82AA-AE1A31A116CF}" type="presOf" srcId="{86813CA5-E62C-42F6-94C2-ED09182289ED}" destId="{3ECCAEA6-D98E-4CE8-8FD4-2CDBDC74BA81}" srcOrd="0" destOrd="0" presId="urn:microsoft.com/office/officeart/2005/8/layout/vList2"/>
    <dgm:cxn modelId="{B29A4042-606F-45AD-85D1-A217CAC69AC8}" srcId="{B074B5CB-3813-4914-9939-34BAEE1B4532}" destId="{8482B5C4-2F8C-471D-A46F-0F041E7EC7B9}" srcOrd="2" destOrd="0" parTransId="{01094CDC-366B-4814-AFB1-03903884597A}" sibTransId="{B97E93ED-135C-4CF7-9F0C-4E07DE379F67}"/>
    <dgm:cxn modelId="{8F600F75-673C-44C5-9B9F-791B6A15468A}" srcId="{B074B5CB-3813-4914-9939-34BAEE1B4532}" destId="{C4655D83-842E-4394-98E4-98494A4D9DB6}" srcOrd="5" destOrd="0" parTransId="{0AFE047F-720D-4B4C-A25D-A8E962583375}" sibTransId="{1BDBA136-12FE-493F-A6E5-DB44E5DF37CF}"/>
    <dgm:cxn modelId="{70AEC7CE-6CFC-4684-A61D-37280D2BB72D}" type="presOf" srcId="{554E03E9-5AB6-4019-850F-B0D488E0965B}" destId="{900E19C8-51F8-4EED-9E0A-A556A0B7A7F3}" srcOrd="0" destOrd="0" presId="urn:microsoft.com/office/officeart/2005/8/layout/vList2"/>
    <dgm:cxn modelId="{748CDEF3-1403-45C5-BA47-2D561A1BC844}" type="presOf" srcId="{C4655D83-842E-4394-98E4-98494A4D9DB6}" destId="{7B4AFDB0-8252-4B31-AC73-5C7865C54C95}" srcOrd="0" destOrd="0" presId="urn:microsoft.com/office/officeart/2005/8/layout/vList2"/>
    <dgm:cxn modelId="{1049D5C0-D20B-4048-9221-94148E73F11F}" type="presOf" srcId="{8482B5C4-2F8C-471D-A46F-0F041E7EC7B9}" destId="{780443A2-F3E1-4CE5-A067-EAF42B50CA96}" srcOrd="0" destOrd="0" presId="urn:microsoft.com/office/officeart/2005/8/layout/vList2"/>
    <dgm:cxn modelId="{952CC698-84B2-410F-AA9F-ADE4251DDD30}" srcId="{B074B5CB-3813-4914-9939-34BAEE1B4532}" destId="{21C4B69B-F3B0-4DA1-9A87-9735824E9484}" srcOrd="3" destOrd="0" parTransId="{8222BFCE-F0FF-4121-B43D-A24DDB9A81B8}" sibTransId="{A73FD69F-5189-4384-A9E8-DBCBF70903FE}"/>
    <dgm:cxn modelId="{299FB1D4-3614-43FF-B4EB-65BF67BC0FF9}" srcId="{B074B5CB-3813-4914-9939-34BAEE1B4532}" destId="{5E163BCB-2F60-4049-975F-269EFCACE6E0}" srcOrd="1" destOrd="0" parTransId="{EF674246-F448-4868-88B3-56773EDAF163}" sibTransId="{6ADB2E2C-6FCF-47B7-8194-54A06CA443A3}"/>
    <dgm:cxn modelId="{0055E961-965B-4CB0-A0EE-D80739253577}" type="presOf" srcId="{21C4B69B-F3B0-4DA1-9A87-9735824E9484}" destId="{0972D7CC-B5FA-4237-B625-365370241B9D}" srcOrd="0" destOrd="0" presId="urn:microsoft.com/office/officeart/2005/8/layout/vList2"/>
    <dgm:cxn modelId="{BAAEC6B1-8335-4A88-8585-8B23DBCD2470}" type="presOf" srcId="{5E163BCB-2F60-4049-975F-269EFCACE6E0}" destId="{39003287-4501-49B8-89D2-937C616B3778}" srcOrd="0" destOrd="0" presId="urn:microsoft.com/office/officeart/2005/8/layout/vList2"/>
    <dgm:cxn modelId="{3ED94648-7F9D-4898-A25B-FEEFF6563E3A}" type="presParOf" srcId="{0413FD0D-59EC-41B9-9FA3-EE520D3C3366}" destId="{3ECCAEA6-D98E-4CE8-8FD4-2CDBDC74BA81}" srcOrd="0" destOrd="0" presId="urn:microsoft.com/office/officeart/2005/8/layout/vList2"/>
    <dgm:cxn modelId="{49BB28D5-F398-4D3D-91C8-C1A748B90679}" type="presParOf" srcId="{0413FD0D-59EC-41B9-9FA3-EE520D3C3366}" destId="{1E9C5166-6DA7-4698-88B3-6278157FD097}" srcOrd="1" destOrd="0" presId="urn:microsoft.com/office/officeart/2005/8/layout/vList2"/>
    <dgm:cxn modelId="{36E0FBC5-D99C-4011-BDF0-E74755CB7201}" type="presParOf" srcId="{0413FD0D-59EC-41B9-9FA3-EE520D3C3366}" destId="{39003287-4501-49B8-89D2-937C616B3778}" srcOrd="2" destOrd="0" presId="urn:microsoft.com/office/officeart/2005/8/layout/vList2"/>
    <dgm:cxn modelId="{332352B5-5C07-4FE8-B55B-92F9B055E72B}" type="presParOf" srcId="{0413FD0D-59EC-41B9-9FA3-EE520D3C3366}" destId="{3AF802BC-8B0E-4A08-859C-417730F8B04C}" srcOrd="3" destOrd="0" presId="urn:microsoft.com/office/officeart/2005/8/layout/vList2"/>
    <dgm:cxn modelId="{D91AB2CB-8B4B-4ADD-BA63-C12C9AC538A4}" type="presParOf" srcId="{0413FD0D-59EC-41B9-9FA3-EE520D3C3366}" destId="{780443A2-F3E1-4CE5-A067-EAF42B50CA96}" srcOrd="4" destOrd="0" presId="urn:microsoft.com/office/officeart/2005/8/layout/vList2"/>
    <dgm:cxn modelId="{45205381-650C-47B3-B3C5-C850D500A594}" type="presParOf" srcId="{0413FD0D-59EC-41B9-9FA3-EE520D3C3366}" destId="{8B1D7DD7-82A8-481D-B8E8-5BBDFD59B47D}" srcOrd="5" destOrd="0" presId="urn:microsoft.com/office/officeart/2005/8/layout/vList2"/>
    <dgm:cxn modelId="{E66D183F-FE49-45F6-B217-FD8E30B10830}" type="presParOf" srcId="{0413FD0D-59EC-41B9-9FA3-EE520D3C3366}" destId="{0972D7CC-B5FA-4237-B625-365370241B9D}" srcOrd="6" destOrd="0" presId="urn:microsoft.com/office/officeart/2005/8/layout/vList2"/>
    <dgm:cxn modelId="{EFF5FA59-E02E-42FA-B94C-4D63434ABA0B}" type="presParOf" srcId="{0413FD0D-59EC-41B9-9FA3-EE520D3C3366}" destId="{1B254062-B3F5-4BB0-B474-B8E91DF1E45D}" srcOrd="7" destOrd="0" presId="urn:microsoft.com/office/officeart/2005/8/layout/vList2"/>
    <dgm:cxn modelId="{7D935640-6E5F-48EE-AD1F-F1A56BDBC990}" type="presParOf" srcId="{0413FD0D-59EC-41B9-9FA3-EE520D3C3366}" destId="{900E19C8-51F8-4EED-9E0A-A556A0B7A7F3}" srcOrd="8" destOrd="0" presId="urn:microsoft.com/office/officeart/2005/8/layout/vList2"/>
    <dgm:cxn modelId="{F607D4AE-8161-439F-A9A8-AC77544B618F}" type="presParOf" srcId="{0413FD0D-59EC-41B9-9FA3-EE520D3C3366}" destId="{112EE23F-2720-44B6-88C4-AE7A30A10B08}" srcOrd="9" destOrd="0" presId="urn:microsoft.com/office/officeart/2005/8/layout/vList2"/>
    <dgm:cxn modelId="{1D6B05F1-3E78-430D-8637-8AFA2159B95C}" type="presParOf" srcId="{0413FD0D-59EC-41B9-9FA3-EE520D3C3366}" destId="{7B4AFDB0-8252-4B31-AC73-5C7865C54C95}" srcOrd="1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FF9EFBE8-FC06-4674-8FCC-A760DBB064DB}">
      <dgm:prSet phldrT="[Text]" custT="1"/>
      <dgm:spPr>
        <a:solidFill>
          <a:srgbClr val="003300"/>
        </a:solidFill>
      </dgm:spPr>
      <dgm:t>
        <a:bodyPr/>
        <a:lstStyle/>
        <a:p>
          <a:endParaRPr lang="en-US" sz="3200" b="1" u="sng" dirty="0"/>
        </a:p>
      </dgm:t>
    </dgm:pt>
    <dgm:pt modelId="{C70B208D-EB91-4231-A49E-8BCE18DEAABD}" type="parTrans" cxnId="{E506491A-6D4B-4CC3-9D5B-073283B2C64D}">
      <dgm:prSet/>
      <dgm:spPr/>
      <dgm:t>
        <a:bodyPr/>
        <a:lstStyle/>
        <a:p>
          <a:endParaRPr lang="en-US"/>
        </a:p>
      </dgm:t>
    </dgm:pt>
    <dgm:pt modelId="{ECD240C3-F12C-43AF-8AA9-172359DC2664}" type="sibTrans" cxnId="{E506491A-6D4B-4CC3-9D5B-073283B2C64D}">
      <dgm:prSet/>
      <dgm:spPr/>
      <dgm:t>
        <a:bodyPr/>
        <a:lstStyle/>
        <a:p>
          <a:endParaRPr lang="en-US"/>
        </a:p>
      </dgm:t>
    </dgm:pt>
    <dgm:pt modelId="{A20D9534-C315-4E00-B1FE-2494A96AA45F}">
      <dgm:prSet phldrT="[Text]" phldr="1"/>
      <dgm:spPr>
        <a:solidFill>
          <a:srgbClr val="002060"/>
        </a:solidFill>
      </dgm:spPr>
      <dgm:t>
        <a:bodyPr/>
        <a:lstStyle/>
        <a:p>
          <a:endParaRPr lang="en-US" sz="3300" dirty="0"/>
        </a:p>
      </dgm:t>
    </dgm:pt>
    <dgm:pt modelId="{B8012B40-1144-4077-9FEB-394A8DB6FA1D}" type="parTrans" cxnId="{C284BD4E-187C-4801-85CC-AE61B6B47031}">
      <dgm:prSet/>
      <dgm:spPr/>
      <dgm:t>
        <a:bodyPr/>
        <a:lstStyle/>
        <a:p>
          <a:endParaRPr lang="en-US"/>
        </a:p>
      </dgm:t>
    </dgm:pt>
    <dgm:pt modelId="{8E556C44-F807-4D9F-BBF7-EA0BB3346BE9}" type="sibTrans" cxnId="{C284BD4E-187C-4801-85CC-AE61B6B47031}">
      <dgm:prSet/>
      <dgm:spPr/>
      <dgm:t>
        <a:bodyPr/>
        <a:lstStyle/>
        <a:p>
          <a:endParaRPr lang="en-US"/>
        </a:p>
      </dgm:t>
    </dgm:pt>
    <dgm:pt modelId="{930BCB31-EE77-4599-BCA6-71909807D271}">
      <dgm:prSet phldrT="[Text]" custT="1"/>
      <dgm:spPr>
        <a:solidFill>
          <a:srgbClr val="002060"/>
        </a:solidFill>
      </dgm:spPr>
      <dgm:t>
        <a:bodyPr/>
        <a:lstStyle/>
        <a:p>
          <a:r>
            <a:rPr lang="en-US" sz="2000" b="1" dirty="0" smtClean="0">
              <a:solidFill>
                <a:schemeClr val="bg1"/>
              </a:solidFill>
              <a:latin typeface="Arial" charset="0"/>
              <a:cs typeface="Arial" charset="0"/>
            </a:rPr>
            <a:t>THE POPULATION OF CONGO WAS REDUCED TO HALF DUE TO SLEEPING SICKNESS AND  SMALL POX</a:t>
          </a:r>
          <a:endParaRPr lang="en-US" sz="2000" b="1" dirty="0">
            <a:solidFill>
              <a:schemeClr val="bg1"/>
            </a:solidFill>
          </a:endParaRPr>
        </a:p>
      </dgm:t>
    </dgm:pt>
    <dgm:pt modelId="{5B933374-1544-4CC1-B4BA-BF0A38D58730}" type="parTrans" cxnId="{243E6940-07B1-4001-B81A-F92084A56A99}">
      <dgm:prSet/>
      <dgm:spPr/>
      <dgm:t>
        <a:bodyPr/>
        <a:lstStyle/>
        <a:p>
          <a:endParaRPr lang="en-US"/>
        </a:p>
      </dgm:t>
    </dgm:pt>
    <dgm:pt modelId="{73C4645F-8B63-4618-A319-74045A06298C}" type="sibTrans" cxnId="{243E6940-07B1-4001-B81A-F92084A56A99}">
      <dgm:prSet/>
      <dgm:spPr/>
      <dgm:t>
        <a:bodyPr/>
        <a:lstStyle/>
        <a:p>
          <a:endParaRPr lang="en-US"/>
        </a:p>
      </dgm:t>
    </dgm:pt>
    <dgm:pt modelId="{35ABE74C-53FE-44C0-A24C-0EDB21CCE1C4}">
      <dgm:prSet phldrT="[Text]" custT="1"/>
      <dgm:spPr>
        <a:solidFill>
          <a:srgbClr val="002060"/>
        </a:solidFill>
      </dgm:spPr>
      <dgm:t>
        <a:bodyPr/>
        <a:lstStyle/>
        <a:p>
          <a:r>
            <a:rPr lang="en-US" sz="2000" b="1" dirty="0" smtClean="0">
              <a:solidFill>
                <a:schemeClr val="bg1"/>
              </a:solidFill>
            </a:rPr>
            <a:t>1904 – INTERNATIONAL PROTESTS LODGED BY ED MOEL AND BRITISH DIPLOMAT  ROGER CASEMENT CONDEMMED THE PRACTICE</a:t>
          </a:r>
          <a:endParaRPr lang="en-US" sz="2000" b="1" dirty="0">
            <a:solidFill>
              <a:schemeClr val="bg1"/>
            </a:solidFill>
          </a:endParaRPr>
        </a:p>
      </dgm:t>
    </dgm:pt>
    <dgm:pt modelId="{006AE2FE-B09F-41DC-B9D6-5090B57C2850}" type="parTrans" cxnId="{46477CC0-BBEC-46AC-9654-F2D886DB2037}">
      <dgm:prSet/>
      <dgm:spPr/>
      <dgm:t>
        <a:bodyPr/>
        <a:lstStyle/>
        <a:p>
          <a:endParaRPr lang="en-US"/>
        </a:p>
      </dgm:t>
    </dgm:pt>
    <dgm:pt modelId="{87E81E59-784B-484F-A089-B418036A8769}" type="sibTrans" cxnId="{46477CC0-BBEC-46AC-9654-F2D886DB2037}">
      <dgm:prSet/>
      <dgm:spPr/>
      <dgm:t>
        <a:bodyPr/>
        <a:lstStyle/>
        <a:p>
          <a:endParaRPr lang="en-US"/>
        </a:p>
      </dgm:t>
    </dgm:pt>
    <dgm:pt modelId="{5050EF2C-4F5B-44CD-A084-56990817F41B}">
      <dgm:prSet custT="1"/>
      <dgm:spPr>
        <a:solidFill>
          <a:srgbClr val="003300"/>
        </a:solidFill>
      </dgm:spPr>
      <dgm:t>
        <a:bodyPr/>
        <a:lstStyle/>
        <a:p>
          <a:r>
            <a:rPr lang="en-US" sz="2000" b="1" dirty="0" smtClean="0">
              <a:solidFill>
                <a:schemeClr val="bg1"/>
              </a:solidFill>
              <a:latin typeface="Arial" charset="0"/>
              <a:cs typeface="Arial" charset="0"/>
            </a:rPr>
            <a:t>BRUTALISED LOCAL POPULATION TO PRODUCE RUBBER</a:t>
          </a:r>
          <a:endParaRPr lang="en-US" sz="2000" b="1" dirty="0">
            <a:solidFill>
              <a:schemeClr val="bg1"/>
            </a:solidFill>
          </a:endParaRPr>
        </a:p>
      </dgm:t>
    </dgm:pt>
    <dgm:pt modelId="{6619A586-5843-4A73-AD7C-BB7024215FC3}" type="sibTrans" cxnId="{AFF8A8F3-08AB-4523-811E-EEB744B9E0BA}">
      <dgm:prSet/>
      <dgm:spPr/>
      <dgm:t>
        <a:bodyPr/>
        <a:lstStyle/>
        <a:p>
          <a:endParaRPr lang="en-US"/>
        </a:p>
      </dgm:t>
    </dgm:pt>
    <dgm:pt modelId="{D24F1153-653D-4496-98E7-5B457548DC42}" type="parTrans" cxnId="{AFF8A8F3-08AB-4523-811E-EEB744B9E0BA}">
      <dgm:prSet/>
      <dgm:spPr/>
      <dgm:t>
        <a:bodyPr/>
        <a:lstStyle/>
        <a:p>
          <a:endParaRPr lang="en-US"/>
        </a:p>
      </dgm:t>
    </dgm:pt>
    <dgm:pt modelId="{22030320-CB65-4C90-94FB-1FA5E10DCDC0}">
      <dgm:prSet phldrT="[Text]" custT="1"/>
      <dgm:spPr>
        <a:solidFill>
          <a:srgbClr val="003300"/>
        </a:solidFill>
      </dgm:spPr>
      <dgm:t>
        <a:bodyPr/>
        <a:lstStyle/>
        <a:p>
          <a:r>
            <a:rPr lang="en-US" sz="2000" b="1" dirty="0" smtClean="0">
              <a:solidFill>
                <a:schemeClr val="bg1"/>
              </a:solidFill>
            </a:rPr>
            <a:t>HE MADE THIS LAND HIS PRIVATE TERRITORY AND NAMED IT </a:t>
          </a:r>
          <a:r>
            <a:rPr lang="en-US" sz="2000" b="1" u="sng" dirty="0" smtClean="0">
              <a:solidFill>
                <a:schemeClr val="bg1"/>
              </a:solidFill>
            </a:rPr>
            <a:t>CONGO FREE STATE</a:t>
          </a:r>
          <a:endParaRPr lang="en-US" sz="2000" b="1" u="sng" dirty="0">
            <a:solidFill>
              <a:schemeClr val="bg1"/>
            </a:solidFill>
          </a:endParaRPr>
        </a:p>
      </dgm:t>
    </dgm:pt>
    <dgm:pt modelId="{DC991968-43BE-4BA3-A5DE-5C83D727F555}" type="sibTrans" cxnId="{837CE0B7-AB40-4695-AB8E-4C809BF3D013}">
      <dgm:prSet/>
      <dgm:spPr/>
      <dgm:t>
        <a:bodyPr/>
        <a:lstStyle/>
        <a:p>
          <a:endParaRPr lang="en-US"/>
        </a:p>
      </dgm:t>
    </dgm:pt>
    <dgm:pt modelId="{6F12393D-044A-4764-85E1-C75F66CD1453}" type="parTrans" cxnId="{837CE0B7-AB40-4695-AB8E-4C809BF3D013}">
      <dgm:prSet/>
      <dgm:spPr/>
      <dgm:t>
        <a:bodyPr/>
        <a:lstStyle/>
        <a:p>
          <a:endParaRPr lang="en-US"/>
        </a:p>
      </dgm:t>
    </dgm:pt>
    <dgm:pt modelId="{336896D3-0D1F-4EFB-AC05-C3E992D51E15}">
      <dgm:prSet phldrT="[Text]" custT="1"/>
      <dgm:spPr>
        <a:solidFill>
          <a:srgbClr val="003300"/>
        </a:solidFill>
      </dgm:spPr>
      <dgm:t>
        <a:bodyPr/>
        <a:lstStyle/>
        <a:p>
          <a:r>
            <a:rPr lang="en-US" sz="2000" b="1" dirty="0" smtClean="0">
              <a:solidFill>
                <a:schemeClr val="bg1"/>
              </a:solidFill>
              <a:latin typeface="Arial" charset="0"/>
              <a:cs typeface="Arial" charset="0"/>
            </a:rPr>
            <a:t>1885 CONFERENCE OF BERLIN – KING LEOPOLD II AQUIRED RIGHTS TO CONGO TERRITORY</a:t>
          </a:r>
          <a:endParaRPr lang="en-US" sz="2000" b="1" dirty="0">
            <a:solidFill>
              <a:schemeClr val="bg1"/>
            </a:solidFill>
          </a:endParaRPr>
        </a:p>
      </dgm:t>
    </dgm:pt>
    <dgm:pt modelId="{A26FE3D9-E2C1-40A6-A5AA-103F87329B2B}" type="sibTrans" cxnId="{A207ADF8-C67D-4AC6-85DC-502DBD5161E2}">
      <dgm:prSet/>
      <dgm:spPr/>
      <dgm:t>
        <a:bodyPr/>
        <a:lstStyle/>
        <a:p>
          <a:endParaRPr lang="en-US"/>
        </a:p>
      </dgm:t>
    </dgm:pt>
    <dgm:pt modelId="{448F8EDF-6C5D-48D7-ACA2-5962AAD592A9}" type="parTrans" cxnId="{A207ADF8-C67D-4AC6-85DC-502DBD5161E2}">
      <dgm:prSet/>
      <dgm:spPr/>
      <dgm:t>
        <a:bodyPr/>
        <a:lstStyle/>
        <a:p>
          <a:endParaRPr lang="en-US"/>
        </a:p>
      </dgm:t>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 modelId="{68E72CA7-8976-4454-B8D6-74B886177A62}" type="pres">
      <dgm:prSet presAssocID="{FF9EFBE8-FC06-4674-8FCC-A760DBB064DB}" presName="comp" presStyleCnt="0"/>
      <dgm:spPr/>
    </dgm:pt>
    <dgm:pt modelId="{9351B7D2-270B-492B-A7B3-642573EB7D9B}" type="pres">
      <dgm:prSet presAssocID="{FF9EFBE8-FC06-4674-8FCC-A760DBB064DB}" presName="box" presStyleLbl="node1" presStyleIdx="0" presStyleCnt="2" custScaleX="95000" custLinFactNeighborX="782"/>
      <dgm:spPr/>
      <dgm:t>
        <a:bodyPr/>
        <a:lstStyle/>
        <a:p>
          <a:endParaRPr lang="en-US"/>
        </a:p>
      </dgm:t>
    </dgm:pt>
    <dgm:pt modelId="{22F6D29A-A7E9-4CA0-A071-20AEF898B08F}" type="pres">
      <dgm:prSet presAssocID="{FF9EFBE8-FC06-4674-8FCC-A760DBB064DB}" presName="img" presStyleLbl="fgImgPlace1" presStyleIdx="0" presStyleCnt="2" custLinFactNeighborX="9994" custLinFactNeighborY="1383"/>
      <dgm:spPr>
        <a:blipFill rotWithShape="1">
          <a:blip xmlns:r="http://schemas.openxmlformats.org/officeDocument/2006/relationships" r:embed="rId1"/>
          <a:stretch>
            <a:fillRect/>
          </a:stretch>
        </a:blipFill>
      </dgm:spPr>
      <dgm:t>
        <a:bodyPr/>
        <a:lstStyle/>
        <a:p>
          <a:endParaRPr lang="en-US"/>
        </a:p>
      </dgm:t>
    </dgm:pt>
    <dgm:pt modelId="{86BEB5C3-1564-4D0C-9F4A-1C03E6468F51}" type="pres">
      <dgm:prSet presAssocID="{FF9EFBE8-FC06-4674-8FCC-A760DBB064DB}" presName="text" presStyleLbl="node1" presStyleIdx="0" presStyleCnt="2">
        <dgm:presLayoutVars>
          <dgm:bulletEnabled val="1"/>
        </dgm:presLayoutVars>
      </dgm:prSet>
      <dgm:spPr/>
      <dgm:t>
        <a:bodyPr/>
        <a:lstStyle/>
        <a:p>
          <a:endParaRPr lang="en-US"/>
        </a:p>
      </dgm:t>
    </dgm:pt>
    <dgm:pt modelId="{F3577F0E-1072-446F-B667-FBD5DA4E1E49}" type="pres">
      <dgm:prSet presAssocID="{ECD240C3-F12C-43AF-8AA9-172359DC2664}" presName="spacer" presStyleCnt="0"/>
      <dgm:spPr/>
    </dgm:pt>
    <dgm:pt modelId="{CB19E37F-A4AE-49C3-BE9B-7663A31BE71C}" type="pres">
      <dgm:prSet presAssocID="{A20D9534-C315-4E00-B1FE-2494A96AA45F}" presName="comp" presStyleCnt="0"/>
      <dgm:spPr/>
    </dgm:pt>
    <dgm:pt modelId="{4B57F4AB-99D7-4AE2-B893-33FA92F183A6}" type="pres">
      <dgm:prSet presAssocID="{A20D9534-C315-4E00-B1FE-2494A96AA45F}" presName="box" presStyleLbl="node1" presStyleIdx="1" presStyleCnt="2" custScaleX="95000" custScaleY="112039" custLinFactNeighborX="833" custLinFactNeighborY="-5466"/>
      <dgm:spPr/>
      <dgm:t>
        <a:bodyPr/>
        <a:lstStyle/>
        <a:p>
          <a:endParaRPr lang="en-US"/>
        </a:p>
      </dgm:t>
    </dgm:pt>
    <dgm:pt modelId="{7DC3D25A-C8AE-406B-A9B1-B9972E6FC8AE}" type="pres">
      <dgm:prSet presAssocID="{A20D9534-C315-4E00-B1FE-2494A96AA45F}" presName="img" presStyleLbl="fgImgPlace1" presStyleIdx="1" presStyleCnt="2" custLinFactNeighborX="9994" custLinFactNeighborY="-648"/>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30000" r="-30000"/>
          </a:stretch>
        </a:blipFill>
      </dgm:spPr>
      <dgm:t>
        <a:bodyPr/>
        <a:lstStyle/>
        <a:p>
          <a:endParaRPr lang="en-US"/>
        </a:p>
      </dgm:t>
    </dgm:pt>
    <dgm:pt modelId="{74BF5781-7011-49AD-90D9-0E843A4E908E}" type="pres">
      <dgm:prSet presAssocID="{A20D9534-C315-4E00-B1FE-2494A96AA45F}" presName="text" presStyleLbl="node1" presStyleIdx="1" presStyleCnt="2">
        <dgm:presLayoutVars>
          <dgm:bulletEnabled val="1"/>
        </dgm:presLayoutVars>
      </dgm:prSet>
      <dgm:spPr/>
      <dgm:t>
        <a:bodyPr/>
        <a:lstStyle/>
        <a:p>
          <a:endParaRPr lang="en-US"/>
        </a:p>
      </dgm:t>
    </dgm:pt>
  </dgm:ptLst>
  <dgm:cxnLst>
    <dgm:cxn modelId="{E6618CB9-7262-44DE-8A5D-9AC762489A4F}" type="presOf" srcId="{35ABE74C-53FE-44C0-A24C-0EDB21CCE1C4}" destId="{4B57F4AB-99D7-4AE2-B893-33FA92F183A6}" srcOrd="0" destOrd="2" presId="urn:microsoft.com/office/officeart/2005/8/layout/vList4#1"/>
    <dgm:cxn modelId="{17377538-FC4D-4FC9-B464-27924F56EA40}" type="presOf" srcId="{5050EF2C-4F5B-44CD-A084-56990817F41B}" destId="{86BEB5C3-1564-4D0C-9F4A-1C03E6468F51}" srcOrd="1" destOrd="3" presId="urn:microsoft.com/office/officeart/2005/8/layout/vList4#1"/>
    <dgm:cxn modelId="{7ECD51D1-313D-4752-92E0-F7BCB54FB826}" type="presOf" srcId="{FF9EFBE8-FC06-4674-8FCC-A760DBB064DB}" destId="{9351B7D2-270B-492B-A7B3-642573EB7D9B}" srcOrd="0" destOrd="0" presId="urn:microsoft.com/office/officeart/2005/8/layout/vList4#1"/>
    <dgm:cxn modelId="{5D41C677-C491-4685-ACFC-B573ADEE618F}" type="presOf" srcId="{22030320-CB65-4C90-94FB-1FA5E10DCDC0}" destId="{86BEB5C3-1564-4D0C-9F4A-1C03E6468F51}" srcOrd="1" destOrd="2" presId="urn:microsoft.com/office/officeart/2005/8/layout/vList4#1"/>
    <dgm:cxn modelId="{19C25E31-C8D3-4668-894A-FC051E20F060}" type="presOf" srcId="{34B21178-C7F4-4990-8151-3D8832A63615}" destId="{AAC28A40-ABE6-4495-95B1-30BF2BD70F3B}" srcOrd="0" destOrd="0" presId="urn:microsoft.com/office/officeart/2005/8/layout/vList4#1"/>
    <dgm:cxn modelId="{AFF8A8F3-08AB-4523-811E-EEB744B9E0BA}" srcId="{FF9EFBE8-FC06-4674-8FCC-A760DBB064DB}" destId="{5050EF2C-4F5B-44CD-A084-56990817F41B}" srcOrd="2" destOrd="0" parTransId="{D24F1153-653D-4496-98E7-5B457548DC42}" sibTransId="{6619A586-5843-4A73-AD7C-BB7024215FC3}"/>
    <dgm:cxn modelId="{377DCCA6-CED2-4B24-8E0F-A4217ED136D3}" type="presOf" srcId="{336896D3-0D1F-4EFB-AC05-C3E992D51E15}" destId="{86BEB5C3-1564-4D0C-9F4A-1C03E6468F51}" srcOrd="1" destOrd="1" presId="urn:microsoft.com/office/officeart/2005/8/layout/vList4#1"/>
    <dgm:cxn modelId="{547BC818-F3D4-4C32-B722-B17DF4690294}" type="presOf" srcId="{A20D9534-C315-4E00-B1FE-2494A96AA45F}" destId="{74BF5781-7011-49AD-90D9-0E843A4E908E}" srcOrd="1" destOrd="0" presId="urn:microsoft.com/office/officeart/2005/8/layout/vList4#1"/>
    <dgm:cxn modelId="{D9F36BCA-12E9-47BB-A3A0-A15E409D409C}" type="presOf" srcId="{5050EF2C-4F5B-44CD-A084-56990817F41B}" destId="{9351B7D2-270B-492B-A7B3-642573EB7D9B}" srcOrd="0" destOrd="3" presId="urn:microsoft.com/office/officeart/2005/8/layout/vList4#1"/>
    <dgm:cxn modelId="{46477CC0-BBEC-46AC-9654-F2D886DB2037}" srcId="{A20D9534-C315-4E00-B1FE-2494A96AA45F}" destId="{35ABE74C-53FE-44C0-A24C-0EDB21CCE1C4}" srcOrd="1" destOrd="0" parTransId="{006AE2FE-B09F-41DC-B9D6-5090B57C2850}" sibTransId="{87E81E59-784B-484F-A089-B418036A8769}"/>
    <dgm:cxn modelId="{243E6940-07B1-4001-B81A-F92084A56A99}" srcId="{A20D9534-C315-4E00-B1FE-2494A96AA45F}" destId="{930BCB31-EE77-4599-BCA6-71909807D271}" srcOrd="0" destOrd="0" parTransId="{5B933374-1544-4CC1-B4BA-BF0A38D58730}" sibTransId="{73C4645F-8B63-4618-A319-74045A06298C}"/>
    <dgm:cxn modelId="{E506491A-6D4B-4CC3-9D5B-073283B2C64D}" srcId="{34B21178-C7F4-4990-8151-3D8832A63615}" destId="{FF9EFBE8-FC06-4674-8FCC-A760DBB064DB}" srcOrd="0" destOrd="0" parTransId="{C70B208D-EB91-4231-A49E-8BCE18DEAABD}" sibTransId="{ECD240C3-F12C-43AF-8AA9-172359DC2664}"/>
    <dgm:cxn modelId="{28EDCA68-C8D6-4B11-AC7E-F466624993D1}" type="presOf" srcId="{336896D3-0D1F-4EFB-AC05-C3E992D51E15}" destId="{9351B7D2-270B-492B-A7B3-642573EB7D9B}" srcOrd="0" destOrd="1" presId="urn:microsoft.com/office/officeart/2005/8/layout/vList4#1"/>
    <dgm:cxn modelId="{A207ADF8-C67D-4AC6-85DC-502DBD5161E2}" srcId="{FF9EFBE8-FC06-4674-8FCC-A760DBB064DB}" destId="{336896D3-0D1F-4EFB-AC05-C3E992D51E15}" srcOrd="0" destOrd="0" parTransId="{448F8EDF-6C5D-48D7-ACA2-5962AAD592A9}" sibTransId="{A26FE3D9-E2C1-40A6-A5AA-103F87329B2B}"/>
    <dgm:cxn modelId="{93F43F46-81D5-4AF3-8B7D-A7A51ED9AE4A}" type="presOf" srcId="{A20D9534-C315-4E00-B1FE-2494A96AA45F}" destId="{4B57F4AB-99D7-4AE2-B893-33FA92F183A6}" srcOrd="0" destOrd="0" presId="urn:microsoft.com/office/officeart/2005/8/layout/vList4#1"/>
    <dgm:cxn modelId="{CFAEC06C-5552-4E4D-9494-D42EA142FA1B}" type="presOf" srcId="{22030320-CB65-4C90-94FB-1FA5E10DCDC0}" destId="{9351B7D2-270B-492B-A7B3-642573EB7D9B}" srcOrd="0" destOrd="2" presId="urn:microsoft.com/office/officeart/2005/8/layout/vList4#1"/>
    <dgm:cxn modelId="{C284BD4E-187C-4801-85CC-AE61B6B47031}" srcId="{34B21178-C7F4-4990-8151-3D8832A63615}" destId="{A20D9534-C315-4E00-B1FE-2494A96AA45F}" srcOrd="1" destOrd="0" parTransId="{B8012B40-1144-4077-9FEB-394A8DB6FA1D}" sibTransId="{8E556C44-F807-4D9F-BBF7-EA0BB3346BE9}"/>
    <dgm:cxn modelId="{837CE0B7-AB40-4695-AB8E-4C809BF3D013}" srcId="{FF9EFBE8-FC06-4674-8FCC-A760DBB064DB}" destId="{22030320-CB65-4C90-94FB-1FA5E10DCDC0}" srcOrd="1" destOrd="0" parTransId="{6F12393D-044A-4764-85E1-C75F66CD1453}" sibTransId="{DC991968-43BE-4BA3-A5DE-5C83D727F555}"/>
    <dgm:cxn modelId="{2C176FDB-517C-4A74-B619-E254D59D47F6}" type="presOf" srcId="{930BCB31-EE77-4599-BCA6-71909807D271}" destId="{4B57F4AB-99D7-4AE2-B893-33FA92F183A6}" srcOrd="0" destOrd="1" presId="urn:microsoft.com/office/officeart/2005/8/layout/vList4#1"/>
    <dgm:cxn modelId="{9CD905B4-CE04-4037-9878-0F4E1EB0C14A}" type="presOf" srcId="{930BCB31-EE77-4599-BCA6-71909807D271}" destId="{74BF5781-7011-49AD-90D9-0E843A4E908E}" srcOrd="1" destOrd="1" presId="urn:microsoft.com/office/officeart/2005/8/layout/vList4#1"/>
    <dgm:cxn modelId="{B311A771-FE25-48B6-82A4-36159A4FBF12}" type="presOf" srcId="{35ABE74C-53FE-44C0-A24C-0EDB21CCE1C4}" destId="{74BF5781-7011-49AD-90D9-0E843A4E908E}" srcOrd="1" destOrd="2" presId="urn:microsoft.com/office/officeart/2005/8/layout/vList4#1"/>
    <dgm:cxn modelId="{69B2C2B4-F603-4FC4-8BD8-CEA0DA1FF15F}" type="presOf" srcId="{FF9EFBE8-FC06-4674-8FCC-A760DBB064DB}" destId="{86BEB5C3-1564-4D0C-9F4A-1C03E6468F51}" srcOrd="1" destOrd="0" presId="urn:microsoft.com/office/officeart/2005/8/layout/vList4#1"/>
    <dgm:cxn modelId="{34630455-E159-4E22-9796-5C8E3E44B188}" type="presParOf" srcId="{AAC28A40-ABE6-4495-95B1-30BF2BD70F3B}" destId="{68E72CA7-8976-4454-B8D6-74B886177A62}" srcOrd="0" destOrd="0" presId="urn:microsoft.com/office/officeart/2005/8/layout/vList4#1"/>
    <dgm:cxn modelId="{11A284AB-CAEC-4017-8C5E-0076B3186C97}" type="presParOf" srcId="{68E72CA7-8976-4454-B8D6-74B886177A62}" destId="{9351B7D2-270B-492B-A7B3-642573EB7D9B}" srcOrd="0" destOrd="0" presId="urn:microsoft.com/office/officeart/2005/8/layout/vList4#1"/>
    <dgm:cxn modelId="{D818A920-11A5-4740-9DD1-856F613BC111}" type="presParOf" srcId="{68E72CA7-8976-4454-B8D6-74B886177A62}" destId="{22F6D29A-A7E9-4CA0-A071-20AEF898B08F}" srcOrd="1" destOrd="0" presId="urn:microsoft.com/office/officeart/2005/8/layout/vList4#1"/>
    <dgm:cxn modelId="{6893CEC3-F6C4-4C32-BA20-670E2B5216BC}" type="presParOf" srcId="{68E72CA7-8976-4454-B8D6-74B886177A62}" destId="{86BEB5C3-1564-4D0C-9F4A-1C03E6468F51}" srcOrd="2" destOrd="0" presId="urn:microsoft.com/office/officeart/2005/8/layout/vList4#1"/>
    <dgm:cxn modelId="{04C2CA44-332E-45F3-A837-3EF892389F06}" type="presParOf" srcId="{AAC28A40-ABE6-4495-95B1-30BF2BD70F3B}" destId="{F3577F0E-1072-446F-B667-FBD5DA4E1E49}" srcOrd="1" destOrd="0" presId="urn:microsoft.com/office/officeart/2005/8/layout/vList4#1"/>
    <dgm:cxn modelId="{072767BF-59AB-405F-A56E-8B1B197350DE}" type="presParOf" srcId="{AAC28A40-ABE6-4495-95B1-30BF2BD70F3B}" destId="{CB19E37F-A4AE-49C3-BE9B-7663A31BE71C}" srcOrd="2" destOrd="0" presId="urn:microsoft.com/office/officeart/2005/8/layout/vList4#1"/>
    <dgm:cxn modelId="{127A81F0-E432-4B2F-BD04-266253C80251}" type="presParOf" srcId="{CB19E37F-A4AE-49C3-BE9B-7663A31BE71C}" destId="{4B57F4AB-99D7-4AE2-B893-33FA92F183A6}" srcOrd="0" destOrd="0" presId="urn:microsoft.com/office/officeart/2005/8/layout/vList4#1"/>
    <dgm:cxn modelId="{91CA8159-1765-43F6-B03E-1A0B290C1FFC}" type="presParOf" srcId="{CB19E37F-A4AE-49C3-BE9B-7663A31BE71C}" destId="{7DC3D25A-C8AE-406B-A9B1-B9972E6FC8AE}" srcOrd="1" destOrd="0" presId="urn:microsoft.com/office/officeart/2005/8/layout/vList4#1"/>
    <dgm:cxn modelId="{74D33DD9-F6A2-41AE-A093-B3ABF2637C4F}" type="presParOf" srcId="{CB19E37F-A4AE-49C3-BE9B-7663A31BE71C}" destId="{74BF5781-7011-49AD-90D9-0E843A4E908E}"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FF9EFBE8-FC06-4674-8FCC-A760DBB064DB}">
      <dgm:prSet phldrT="[Text]" custT="1"/>
      <dgm:spPr>
        <a:solidFill>
          <a:srgbClr val="003300"/>
        </a:solidFill>
      </dgm:spPr>
      <dgm:t>
        <a:bodyPr/>
        <a:lstStyle/>
        <a:p>
          <a:endParaRPr lang="en-US" sz="3200" b="1" u="sng" dirty="0"/>
        </a:p>
      </dgm:t>
    </dgm:pt>
    <dgm:pt modelId="{C70B208D-EB91-4231-A49E-8BCE18DEAABD}" type="parTrans" cxnId="{E506491A-6D4B-4CC3-9D5B-073283B2C64D}">
      <dgm:prSet/>
      <dgm:spPr/>
      <dgm:t>
        <a:bodyPr/>
        <a:lstStyle/>
        <a:p>
          <a:endParaRPr lang="en-US"/>
        </a:p>
      </dgm:t>
    </dgm:pt>
    <dgm:pt modelId="{ECD240C3-F12C-43AF-8AA9-172359DC2664}" type="sibTrans" cxnId="{E506491A-6D4B-4CC3-9D5B-073283B2C64D}">
      <dgm:prSet/>
      <dgm:spPr/>
      <dgm:t>
        <a:bodyPr/>
        <a:lstStyle/>
        <a:p>
          <a:endParaRPr lang="en-US"/>
        </a:p>
      </dgm:t>
    </dgm:pt>
    <dgm:pt modelId="{336896D3-0D1F-4EFB-AC05-C3E992D51E15}">
      <dgm:prSet phldrT="[Text]" custT="1"/>
      <dgm:spPr>
        <a:solidFill>
          <a:srgbClr val="003300"/>
        </a:solidFill>
      </dgm:spPr>
      <dgm:t>
        <a:bodyPr/>
        <a:lstStyle/>
        <a:p>
          <a:r>
            <a:rPr lang="en-US" sz="2000" b="1" dirty="0" smtClean="0">
              <a:solidFill>
                <a:schemeClr val="bg1"/>
              </a:solidFill>
            </a:rPr>
            <a:t>INTERNATIONAL  PRESSURE  WAS  EXERTED ON BELGIUM  ESPECIALLY  FROM  UK</a:t>
          </a:r>
          <a:endParaRPr lang="en-US" sz="2000" b="1" dirty="0">
            <a:solidFill>
              <a:schemeClr val="bg1"/>
            </a:solidFill>
          </a:endParaRPr>
        </a:p>
      </dgm:t>
    </dgm:pt>
    <dgm:pt modelId="{A26FE3D9-E2C1-40A6-A5AA-103F87329B2B}" type="sibTrans" cxnId="{A207ADF8-C67D-4AC6-85DC-502DBD5161E2}">
      <dgm:prSet/>
      <dgm:spPr/>
      <dgm:t>
        <a:bodyPr/>
        <a:lstStyle/>
        <a:p>
          <a:endParaRPr lang="en-US"/>
        </a:p>
      </dgm:t>
    </dgm:pt>
    <dgm:pt modelId="{448F8EDF-6C5D-48D7-ACA2-5962AAD592A9}" type="parTrans" cxnId="{A207ADF8-C67D-4AC6-85DC-502DBD5161E2}">
      <dgm:prSet/>
      <dgm:spPr/>
      <dgm:t>
        <a:bodyPr/>
        <a:lstStyle/>
        <a:p>
          <a:endParaRPr lang="en-US"/>
        </a:p>
      </dgm:t>
    </dgm:pt>
    <dgm:pt modelId="{BEBE025F-BE8D-4043-B1B2-49FA05A80A0A}">
      <dgm:prSet phldrT="[Text]" custT="1"/>
      <dgm:spPr>
        <a:solidFill>
          <a:srgbClr val="003300"/>
        </a:solidFill>
      </dgm:spPr>
      <dgm:t>
        <a:bodyPr/>
        <a:lstStyle/>
        <a:p>
          <a:r>
            <a:rPr lang="en-US" sz="2000" b="1" dirty="0" smtClean="0">
              <a:solidFill>
                <a:schemeClr val="bg1"/>
              </a:solidFill>
            </a:rPr>
            <a:t>PRESSURE  WAS  TO  COMPEL  BELGIUM  TO  TAKE   OVER  THE  COLONY  FROM   KING  LEOPOLD  2</a:t>
          </a:r>
          <a:endParaRPr lang="en-US" sz="2000" b="1" dirty="0">
            <a:solidFill>
              <a:schemeClr val="bg1"/>
            </a:solidFill>
          </a:endParaRPr>
        </a:p>
      </dgm:t>
    </dgm:pt>
    <dgm:pt modelId="{750FA19F-E1BC-4CCE-A91B-23ACC7C93140}" type="parTrans" cxnId="{18A9722E-DEAC-4931-BC36-2067DB1428C4}">
      <dgm:prSet/>
      <dgm:spPr/>
      <dgm:t>
        <a:bodyPr/>
        <a:lstStyle/>
        <a:p>
          <a:endParaRPr lang="en-US"/>
        </a:p>
      </dgm:t>
    </dgm:pt>
    <dgm:pt modelId="{DF3AE4E6-9486-4B4C-8C83-91B1DEA2B3E8}" type="sibTrans" cxnId="{18A9722E-DEAC-4931-BC36-2067DB1428C4}">
      <dgm:prSet/>
      <dgm:spPr/>
      <dgm:t>
        <a:bodyPr/>
        <a:lstStyle/>
        <a:p>
          <a:endParaRPr lang="en-US"/>
        </a:p>
      </dgm:t>
    </dgm:pt>
    <dgm:pt modelId="{DD69D9A5-7446-410E-A212-558D1D944270}">
      <dgm:prSet phldrT="[Text]" custT="1"/>
      <dgm:spPr>
        <a:solidFill>
          <a:srgbClr val="003300"/>
        </a:solidFill>
      </dgm:spPr>
      <dgm:t>
        <a:bodyPr/>
        <a:lstStyle/>
        <a:p>
          <a:r>
            <a:rPr lang="en-US" sz="2000" b="1" dirty="0" smtClean="0">
              <a:solidFill>
                <a:schemeClr val="bg1"/>
              </a:solidFill>
            </a:rPr>
            <a:t>IN 1908,  CONGO  WAS  TAKEN  OVER  FROM  KING  LEOPOLD  2  AND WAS  RENAMED</a:t>
          </a:r>
          <a:br>
            <a:rPr lang="en-US" sz="2000" b="1" dirty="0" smtClean="0">
              <a:solidFill>
                <a:schemeClr val="bg1"/>
              </a:solidFill>
            </a:rPr>
          </a:br>
          <a:r>
            <a:rPr lang="en-US" sz="2000" b="1" u="sng" dirty="0" smtClean="0">
              <a:solidFill>
                <a:schemeClr val="bg1"/>
              </a:solidFill>
            </a:rPr>
            <a:t>BELGIAN  CONGO</a:t>
          </a:r>
          <a:endParaRPr lang="en-US" sz="2000" b="1" u="sng" dirty="0">
            <a:solidFill>
              <a:schemeClr val="bg1"/>
            </a:solidFill>
          </a:endParaRPr>
        </a:p>
      </dgm:t>
    </dgm:pt>
    <dgm:pt modelId="{555D8436-CA3E-4B88-9BF4-CCC50A754603}" type="parTrans" cxnId="{4E2961D5-163A-4BA8-83FA-A478151AC346}">
      <dgm:prSet/>
      <dgm:spPr/>
      <dgm:t>
        <a:bodyPr/>
        <a:lstStyle/>
        <a:p>
          <a:endParaRPr lang="en-US"/>
        </a:p>
      </dgm:t>
    </dgm:pt>
    <dgm:pt modelId="{3AF776AA-2F80-421C-9C24-D8068B90B237}" type="sibTrans" cxnId="{4E2961D5-163A-4BA8-83FA-A478151AC346}">
      <dgm:prSet/>
      <dgm:spPr/>
      <dgm:t>
        <a:bodyPr/>
        <a:lstStyle/>
        <a:p>
          <a:endParaRPr lang="en-US"/>
        </a:p>
      </dgm:t>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 modelId="{68E72CA7-8976-4454-B8D6-74B886177A62}" type="pres">
      <dgm:prSet presAssocID="{FF9EFBE8-FC06-4674-8FCC-A760DBB064DB}" presName="comp" presStyleCnt="0"/>
      <dgm:spPr/>
    </dgm:pt>
    <dgm:pt modelId="{9351B7D2-270B-492B-A7B3-642573EB7D9B}" type="pres">
      <dgm:prSet presAssocID="{FF9EFBE8-FC06-4674-8FCC-A760DBB064DB}" presName="box" presStyleLbl="node1" presStyleIdx="0" presStyleCnt="1" custScaleX="90103" custScaleY="60059" custLinFactNeighborX="0" custLinFactNeighborY="13750"/>
      <dgm:spPr/>
      <dgm:t>
        <a:bodyPr/>
        <a:lstStyle/>
        <a:p>
          <a:endParaRPr lang="en-US"/>
        </a:p>
      </dgm:t>
    </dgm:pt>
    <dgm:pt modelId="{22F6D29A-A7E9-4CA0-A071-20AEF898B08F}" type="pres">
      <dgm:prSet presAssocID="{FF9EFBE8-FC06-4674-8FCC-A760DBB064DB}" presName="img" presStyleLbl="fgImgPlace1" presStyleIdx="0" presStyleCnt="1" custScaleX="80013" custScaleY="25359" custLinFactNeighborX="6673" custLinFactNeighborY="17330"/>
      <dgm:spPr>
        <a:blipFill rotWithShape="1">
          <a:blip xmlns:r="http://schemas.openxmlformats.org/officeDocument/2006/relationships" r:embed="rId1"/>
          <a:stretch>
            <a:fillRect/>
          </a:stretch>
        </a:blipFill>
      </dgm:spPr>
      <dgm:t>
        <a:bodyPr/>
        <a:lstStyle/>
        <a:p>
          <a:endParaRPr lang="en-US"/>
        </a:p>
      </dgm:t>
    </dgm:pt>
    <dgm:pt modelId="{86BEB5C3-1564-4D0C-9F4A-1C03E6468F51}" type="pres">
      <dgm:prSet presAssocID="{FF9EFBE8-FC06-4674-8FCC-A760DBB064DB}" presName="text" presStyleLbl="node1" presStyleIdx="0" presStyleCnt="1">
        <dgm:presLayoutVars>
          <dgm:bulletEnabled val="1"/>
        </dgm:presLayoutVars>
      </dgm:prSet>
      <dgm:spPr/>
      <dgm:t>
        <a:bodyPr/>
        <a:lstStyle/>
        <a:p>
          <a:endParaRPr lang="en-US"/>
        </a:p>
      </dgm:t>
    </dgm:pt>
  </dgm:ptLst>
  <dgm:cxnLst>
    <dgm:cxn modelId="{15E32DDE-37DF-4131-AC31-E58FBEAF9D78}" type="presOf" srcId="{336896D3-0D1F-4EFB-AC05-C3E992D51E15}" destId="{86BEB5C3-1564-4D0C-9F4A-1C03E6468F51}" srcOrd="1" destOrd="1" presId="urn:microsoft.com/office/officeart/2005/8/layout/vList4#1"/>
    <dgm:cxn modelId="{5D055699-3378-4AE1-A3D7-C00984AC053B}" type="presOf" srcId="{336896D3-0D1F-4EFB-AC05-C3E992D51E15}" destId="{9351B7D2-270B-492B-A7B3-642573EB7D9B}" srcOrd="0" destOrd="1" presId="urn:microsoft.com/office/officeart/2005/8/layout/vList4#1"/>
    <dgm:cxn modelId="{C26C57F5-A8B4-4AC7-B04B-6940F4E9C5EB}" type="presOf" srcId="{BEBE025F-BE8D-4043-B1B2-49FA05A80A0A}" destId="{9351B7D2-270B-492B-A7B3-642573EB7D9B}" srcOrd="0" destOrd="2" presId="urn:microsoft.com/office/officeart/2005/8/layout/vList4#1"/>
    <dgm:cxn modelId="{18A9722E-DEAC-4931-BC36-2067DB1428C4}" srcId="{FF9EFBE8-FC06-4674-8FCC-A760DBB064DB}" destId="{BEBE025F-BE8D-4043-B1B2-49FA05A80A0A}" srcOrd="1" destOrd="0" parTransId="{750FA19F-E1BC-4CCE-A91B-23ACC7C93140}" sibTransId="{DF3AE4E6-9486-4B4C-8C83-91B1DEA2B3E8}"/>
    <dgm:cxn modelId="{C6984CC0-D4DD-4728-9667-674BD756DD91}" type="presOf" srcId="{34B21178-C7F4-4990-8151-3D8832A63615}" destId="{AAC28A40-ABE6-4495-95B1-30BF2BD70F3B}" srcOrd="0" destOrd="0" presId="urn:microsoft.com/office/officeart/2005/8/layout/vList4#1"/>
    <dgm:cxn modelId="{F42EA75C-91DF-405B-A667-D1106339590D}" type="presOf" srcId="{DD69D9A5-7446-410E-A212-558D1D944270}" destId="{86BEB5C3-1564-4D0C-9F4A-1C03E6468F51}" srcOrd="1" destOrd="3" presId="urn:microsoft.com/office/officeart/2005/8/layout/vList4#1"/>
    <dgm:cxn modelId="{A207ADF8-C67D-4AC6-85DC-502DBD5161E2}" srcId="{FF9EFBE8-FC06-4674-8FCC-A760DBB064DB}" destId="{336896D3-0D1F-4EFB-AC05-C3E992D51E15}" srcOrd="0" destOrd="0" parTransId="{448F8EDF-6C5D-48D7-ACA2-5962AAD592A9}" sibTransId="{A26FE3D9-E2C1-40A6-A5AA-103F87329B2B}"/>
    <dgm:cxn modelId="{4E2961D5-163A-4BA8-83FA-A478151AC346}" srcId="{FF9EFBE8-FC06-4674-8FCC-A760DBB064DB}" destId="{DD69D9A5-7446-410E-A212-558D1D944270}" srcOrd="2" destOrd="0" parTransId="{555D8436-CA3E-4B88-9BF4-CCC50A754603}" sibTransId="{3AF776AA-2F80-421C-9C24-D8068B90B237}"/>
    <dgm:cxn modelId="{0B54BA96-E674-4EBC-98E6-8DFE0FBB3905}" type="presOf" srcId="{FF9EFBE8-FC06-4674-8FCC-A760DBB064DB}" destId="{9351B7D2-270B-492B-A7B3-642573EB7D9B}" srcOrd="0" destOrd="0" presId="urn:microsoft.com/office/officeart/2005/8/layout/vList4#1"/>
    <dgm:cxn modelId="{B0E4570A-5D7F-4A16-8728-BE3D8D0CDBE7}" type="presOf" srcId="{BEBE025F-BE8D-4043-B1B2-49FA05A80A0A}" destId="{86BEB5C3-1564-4D0C-9F4A-1C03E6468F51}" srcOrd="1" destOrd="2" presId="urn:microsoft.com/office/officeart/2005/8/layout/vList4#1"/>
    <dgm:cxn modelId="{91F86397-0BE1-4E01-865A-37D9738DA37C}" type="presOf" srcId="{DD69D9A5-7446-410E-A212-558D1D944270}" destId="{9351B7D2-270B-492B-A7B3-642573EB7D9B}" srcOrd="0" destOrd="3" presId="urn:microsoft.com/office/officeart/2005/8/layout/vList4#1"/>
    <dgm:cxn modelId="{E506491A-6D4B-4CC3-9D5B-073283B2C64D}" srcId="{34B21178-C7F4-4990-8151-3D8832A63615}" destId="{FF9EFBE8-FC06-4674-8FCC-A760DBB064DB}" srcOrd="0" destOrd="0" parTransId="{C70B208D-EB91-4231-A49E-8BCE18DEAABD}" sibTransId="{ECD240C3-F12C-43AF-8AA9-172359DC2664}"/>
    <dgm:cxn modelId="{E680A44F-1071-41FB-9E52-249458673FCE}" type="presOf" srcId="{FF9EFBE8-FC06-4674-8FCC-A760DBB064DB}" destId="{86BEB5C3-1564-4D0C-9F4A-1C03E6468F51}" srcOrd="1" destOrd="0" presId="urn:microsoft.com/office/officeart/2005/8/layout/vList4#1"/>
    <dgm:cxn modelId="{A98CE5B4-4338-4FA1-A92D-E63C129F9CD7}" type="presParOf" srcId="{AAC28A40-ABE6-4495-95B1-30BF2BD70F3B}" destId="{68E72CA7-8976-4454-B8D6-74B886177A62}" srcOrd="0" destOrd="0" presId="urn:microsoft.com/office/officeart/2005/8/layout/vList4#1"/>
    <dgm:cxn modelId="{3C17B9C2-3EF0-4C90-A0AA-448FF0042F4E}" type="presParOf" srcId="{68E72CA7-8976-4454-B8D6-74B886177A62}" destId="{9351B7D2-270B-492B-A7B3-642573EB7D9B}" srcOrd="0" destOrd="0" presId="urn:microsoft.com/office/officeart/2005/8/layout/vList4#1"/>
    <dgm:cxn modelId="{6534BB27-F47A-4203-AC7B-A401C316D71D}" type="presParOf" srcId="{68E72CA7-8976-4454-B8D6-74B886177A62}" destId="{22F6D29A-A7E9-4CA0-A071-20AEF898B08F}" srcOrd="1" destOrd="0" presId="urn:microsoft.com/office/officeart/2005/8/layout/vList4#1"/>
    <dgm:cxn modelId="{D895E4D5-8734-4BC9-B2A1-C88FB15F396C}" type="presParOf" srcId="{68E72CA7-8976-4454-B8D6-74B886177A62}" destId="{86BEB5C3-1564-4D0C-9F4A-1C03E6468F51}"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FF9EFBE8-FC06-4674-8FCC-A760DBB064DB}">
      <dgm:prSet phldrT="[Text]" custT="1"/>
      <dgm:spPr>
        <a:solidFill>
          <a:srgbClr val="003300"/>
        </a:solidFill>
      </dgm:spPr>
      <dgm:t>
        <a:bodyPr/>
        <a:lstStyle/>
        <a:p>
          <a:endParaRPr lang="en-US" sz="3200" b="1" u="sng" dirty="0"/>
        </a:p>
      </dgm:t>
    </dgm:pt>
    <dgm:pt modelId="{C70B208D-EB91-4231-A49E-8BCE18DEAABD}" type="parTrans" cxnId="{E506491A-6D4B-4CC3-9D5B-073283B2C64D}">
      <dgm:prSet/>
      <dgm:spPr/>
      <dgm:t>
        <a:bodyPr/>
        <a:lstStyle/>
        <a:p>
          <a:endParaRPr lang="en-US"/>
        </a:p>
      </dgm:t>
    </dgm:pt>
    <dgm:pt modelId="{ECD240C3-F12C-43AF-8AA9-172359DC2664}" type="sibTrans" cxnId="{E506491A-6D4B-4CC3-9D5B-073283B2C64D}">
      <dgm:prSet/>
      <dgm:spPr/>
      <dgm:t>
        <a:bodyPr/>
        <a:lstStyle/>
        <a:p>
          <a:endParaRPr lang="en-US"/>
        </a:p>
      </dgm:t>
    </dgm:pt>
    <dgm:pt modelId="{A20D9534-C315-4E00-B1FE-2494A96AA45F}">
      <dgm:prSet phldrT="[Text]" phldr="1"/>
      <dgm:spPr>
        <a:solidFill>
          <a:srgbClr val="002060"/>
        </a:solidFill>
      </dgm:spPr>
      <dgm:t>
        <a:bodyPr/>
        <a:lstStyle/>
        <a:p>
          <a:endParaRPr lang="en-US" sz="3300" dirty="0"/>
        </a:p>
      </dgm:t>
    </dgm:pt>
    <dgm:pt modelId="{B8012B40-1144-4077-9FEB-394A8DB6FA1D}" type="parTrans" cxnId="{C284BD4E-187C-4801-85CC-AE61B6B47031}">
      <dgm:prSet/>
      <dgm:spPr/>
      <dgm:t>
        <a:bodyPr/>
        <a:lstStyle/>
        <a:p>
          <a:endParaRPr lang="en-US"/>
        </a:p>
      </dgm:t>
    </dgm:pt>
    <dgm:pt modelId="{8E556C44-F807-4D9F-BBF7-EA0BB3346BE9}" type="sibTrans" cxnId="{C284BD4E-187C-4801-85CC-AE61B6B47031}">
      <dgm:prSet/>
      <dgm:spPr/>
      <dgm:t>
        <a:bodyPr/>
        <a:lstStyle/>
        <a:p>
          <a:endParaRPr lang="en-US"/>
        </a:p>
      </dgm:t>
    </dgm:pt>
    <dgm:pt modelId="{930BCB31-EE77-4599-BCA6-71909807D271}">
      <dgm:prSet phldrT="[Text]" custT="1"/>
      <dgm:spPr>
        <a:solidFill>
          <a:srgbClr val="002060"/>
        </a:solidFill>
      </dgm:spPr>
      <dgm:t>
        <a:bodyPr/>
        <a:lstStyle/>
        <a:p>
          <a:r>
            <a:rPr lang="en-US" sz="2000" b="1" dirty="0" smtClean="0">
              <a:solidFill>
                <a:schemeClr val="bg1"/>
              </a:solidFill>
              <a:latin typeface="Arial" charset="0"/>
              <a:cs typeface="Arial" charset="0"/>
            </a:rPr>
            <a:t>SEP 1960 – POLITICAL CRISIS</a:t>
          </a:r>
          <a:endParaRPr lang="en-US" sz="2000" b="1" dirty="0">
            <a:solidFill>
              <a:schemeClr val="bg1"/>
            </a:solidFill>
          </a:endParaRPr>
        </a:p>
      </dgm:t>
    </dgm:pt>
    <dgm:pt modelId="{5B933374-1544-4CC1-B4BA-BF0A38D58730}" type="parTrans" cxnId="{243E6940-07B1-4001-B81A-F92084A56A99}">
      <dgm:prSet/>
      <dgm:spPr/>
      <dgm:t>
        <a:bodyPr/>
        <a:lstStyle/>
        <a:p>
          <a:endParaRPr lang="en-US"/>
        </a:p>
      </dgm:t>
    </dgm:pt>
    <dgm:pt modelId="{73C4645F-8B63-4618-A319-74045A06298C}" type="sibTrans" cxnId="{243E6940-07B1-4001-B81A-F92084A56A99}">
      <dgm:prSet/>
      <dgm:spPr/>
      <dgm:t>
        <a:bodyPr/>
        <a:lstStyle/>
        <a:p>
          <a:endParaRPr lang="en-US"/>
        </a:p>
      </dgm:t>
    </dgm:pt>
    <dgm:pt modelId="{35ABE74C-53FE-44C0-A24C-0EDB21CCE1C4}">
      <dgm:prSet phldrT="[Text]" custT="1"/>
      <dgm:spPr>
        <a:solidFill>
          <a:srgbClr val="002060"/>
        </a:solidFill>
      </dgm:spPr>
      <dgm:t>
        <a:bodyPr/>
        <a:lstStyle/>
        <a:p>
          <a:r>
            <a:rPr lang="en-US" sz="2000" b="1" dirty="0" smtClean="0">
              <a:solidFill>
                <a:schemeClr val="bg1"/>
              </a:solidFill>
            </a:rPr>
            <a:t>KASAVUBU  DISMISSES  LUMUMBA</a:t>
          </a:r>
          <a:endParaRPr lang="en-US" sz="2000" b="1" dirty="0">
            <a:solidFill>
              <a:schemeClr val="bg1"/>
            </a:solidFill>
          </a:endParaRPr>
        </a:p>
      </dgm:t>
    </dgm:pt>
    <dgm:pt modelId="{006AE2FE-B09F-41DC-B9D6-5090B57C2850}" type="parTrans" cxnId="{46477CC0-BBEC-46AC-9654-F2D886DB2037}">
      <dgm:prSet/>
      <dgm:spPr/>
      <dgm:t>
        <a:bodyPr/>
        <a:lstStyle/>
        <a:p>
          <a:endParaRPr lang="en-US"/>
        </a:p>
      </dgm:t>
    </dgm:pt>
    <dgm:pt modelId="{87E81E59-784B-484F-A089-B418036A8769}" type="sibTrans" cxnId="{46477CC0-BBEC-46AC-9654-F2D886DB2037}">
      <dgm:prSet/>
      <dgm:spPr/>
      <dgm:t>
        <a:bodyPr/>
        <a:lstStyle/>
        <a:p>
          <a:endParaRPr lang="en-US"/>
        </a:p>
      </dgm:t>
    </dgm:pt>
    <dgm:pt modelId="{5050EF2C-4F5B-44CD-A084-56990817F41B}">
      <dgm:prSet custT="1"/>
      <dgm:spPr>
        <a:solidFill>
          <a:srgbClr val="003300"/>
        </a:solidFill>
      </dgm:spPr>
      <dgm:t>
        <a:bodyPr/>
        <a:lstStyle/>
        <a:p>
          <a:r>
            <a:rPr lang="en-US" sz="2000" b="1" dirty="0" smtClean="0">
              <a:solidFill>
                <a:schemeClr val="bg1"/>
              </a:solidFill>
              <a:latin typeface="Arial" charset="0"/>
              <a:cs typeface="Arial" charset="0"/>
            </a:rPr>
            <a:t>30 JUN 1960 – ACHIEVED  INDEPENDENCE  AND RENAMED  ‘</a:t>
          </a:r>
          <a:r>
            <a:rPr lang="en-US" sz="2000" b="1" u="sng" dirty="0" smtClean="0">
              <a:solidFill>
                <a:schemeClr val="bg1"/>
              </a:solidFill>
              <a:latin typeface="Arial" charset="0"/>
              <a:cs typeface="Arial" charset="0"/>
            </a:rPr>
            <a:t>REPUBLIC  OF  CONGO</a:t>
          </a:r>
          <a:r>
            <a:rPr lang="en-US" sz="2000" b="1" dirty="0" smtClean="0">
              <a:solidFill>
                <a:schemeClr val="bg1"/>
              </a:solidFill>
              <a:latin typeface="Arial" charset="0"/>
              <a:cs typeface="Arial" charset="0"/>
            </a:rPr>
            <a:t>’</a:t>
          </a:r>
          <a:endParaRPr lang="en-US" sz="2000" b="1" dirty="0">
            <a:solidFill>
              <a:schemeClr val="bg1"/>
            </a:solidFill>
          </a:endParaRPr>
        </a:p>
      </dgm:t>
    </dgm:pt>
    <dgm:pt modelId="{6619A586-5843-4A73-AD7C-BB7024215FC3}" type="sibTrans" cxnId="{AFF8A8F3-08AB-4523-811E-EEB744B9E0BA}">
      <dgm:prSet/>
      <dgm:spPr/>
      <dgm:t>
        <a:bodyPr/>
        <a:lstStyle/>
        <a:p>
          <a:endParaRPr lang="en-US"/>
        </a:p>
      </dgm:t>
    </dgm:pt>
    <dgm:pt modelId="{D24F1153-653D-4496-98E7-5B457548DC42}" type="parTrans" cxnId="{AFF8A8F3-08AB-4523-811E-EEB744B9E0BA}">
      <dgm:prSet/>
      <dgm:spPr/>
      <dgm:t>
        <a:bodyPr/>
        <a:lstStyle/>
        <a:p>
          <a:endParaRPr lang="en-US"/>
        </a:p>
      </dgm:t>
    </dgm:pt>
    <dgm:pt modelId="{22030320-CB65-4C90-94FB-1FA5E10DCDC0}">
      <dgm:prSet phldrT="[Text]" custT="1"/>
      <dgm:spPr>
        <a:solidFill>
          <a:srgbClr val="003300"/>
        </a:solidFill>
      </dgm:spPr>
      <dgm:t>
        <a:bodyPr/>
        <a:lstStyle/>
        <a:p>
          <a:r>
            <a:rPr lang="en-US" sz="2000" b="1" dirty="0" smtClean="0">
              <a:solidFill>
                <a:schemeClr val="bg1"/>
              </a:solidFill>
            </a:rPr>
            <a:t>PARLIAMENT  ELECTED  </a:t>
          </a:r>
          <a:r>
            <a:rPr lang="en-US" sz="2000" b="1" u="sng" dirty="0" smtClean="0">
              <a:solidFill>
                <a:schemeClr val="bg1"/>
              </a:solidFill>
            </a:rPr>
            <a:t>JOSEPH  KASAVUBU</a:t>
          </a:r>
          <a:r>
            <a:rPr lang="en-US" sz="2000" b="1" dirty="0" smtClean="0">
              <a:solidFill>
                <a:schemeClr val="bg1"/>
              </a:solidFill>
            </a:rPr>
            <a:t>  AS PRESIDENT</a:t>
          </a:r>
          <a:endParaRPr lang="en-US" sz="2000" b="1" u="sng" dirty="0">
            <a:solidFill>
              <a:schemeClr val="bg1"/>
            </a:solidFill>
          </a:endParaRPr>
        </a:p>
      </dgm:t>
    </dgm:pt>
    <dgm:pt modelId="{DC991968-43BE-4BA3-A5DE-5C83D727F555}" type="sibTrans" cxnId="{837CE0B7-AB40-4695-AB8E-4C809BF3D013}">
      <dgm:prSet/>
      <dgm:spPr/>
      <dgm:t>
        <a:bodyPr/>
        <a:lstStyle/>
        <a:p>
          <a:endParaRPr lang="en-US"/>
        </a:p>
      </dgm:t>
    </dgm:pt>
    <dgm:pt modelId="{6F12393D-044A-4764-85E1-C75F66CD1453}" type="parTrans" cxnId="{837CE0B7-AB40-4695-AB8E-4C809BF3D013}">
      <dgm:prSet/>
      <dgm:spPr/>
      <dgm:t>
        <a:bodyPr/>
        <a:lstStyle/>
        <a:p>
          <a:endParaRPr lang="en-US"/>
        </a:p>
      </dgm:t>
    </dgm:pt>
    <dgm:pt modelId="{336896D3-0D1F-4EFB-AC05-C3E992D51E15}">
      <dgm:prSet phldrT="[Text]" custT="1"/>
      <dgm:spPr>
        <a:solidFill>
          <a:srgbClr val="003300"/>
        </a:solidFill>
      </dgm:spPr>
      <dgm:t>
        <a:bodyPr/>
        <a:lstStyle/>
        <a:p>
          <a:r>
            <a:rPr lang="en-US" sz="2000" b="1" dirty="0" smtClean="0">
              <a:solidFill>
                <a:schemeClr val="bg1"/>
              </a:solidFill>
              <a:latin typeface="Arial" charset="0"/>
              <a:cs typeface="Arial" charset="0"/>
            </a:rPr>
            <a:t>1960 PARLIAMENTARY  ELECTIONS  WON  BY  MOVEMENT OF  NATIONAL CONGOLIAS (MNC) LED  BY  </a:t>
          </a:r>
          <a:r>
            <a:rPr lang="en-US" sz="2000" b="1" u="sng" dirty="0" smtClean="0">
              <a:solidFill>
                <a:schemeClr val="bg1"/>
              </a:solidFill>
              <a:latin typeface="Arial" charset="0"/>
              <a:cs typeface="Arial" charset="0"/>
            </a:rPr>
            <a:t>PATRICE  LUMUMBA</a:t>
          </a:r>
          <a:endParaRPr lang="en-US" sz="2000" b="1" u="sng" dirty="0">
            <a:solidFill>
              <a:schemeClr val="bg1"/>
            </a:solidFill>
          </a:endParaRPr>
        </a:p>
      </dgm:t>
    </dgm:pt>
    <dgm:pt modelId="{A26FE3D9-E2C1-40A6-A5AA-103F87329B2B}" type="sibTrans" cxnId="{A207ADF8-C67D-4AC6-85DC-502DBD5161E2}">
      <dgm:prSet/>
      <dgm:spPr/>
      <dgm:t>
        <a:bodyPr/>
        <a:lstStyle/>
        <a:p>
          <a:endParaRPr lang="en-US"/>
        </a:p>
      </dgm:t>
    </dgm:pt>
    <dgm:pt modelId="{448F8EDF-6C5D-48D7-ACA2-5962AAD592A9}" type="parTrans" cxnId="{A207ADF8-C67D-4AC6-85DC-502DBD5161E2}">
      <dgm:prSet/>
      <dgm:spPr/>
      <dgm:t>
        <a:bodyPr/>
        <a:lstStyle/>
        <a:p>
          <a:endParaRPr lang="en-US"/>
        </a:p>
      </dgm:t>
    </dgm:pt>
    <dgm:pt modelId="{1023ED25-614B-4408-8B4A-B27B96D9430F}">
      <dgm:prSet phldrT="[Text]" custT="1"/>
      <dgm:spPr>
        <a:solidFill>
          <a:srgbClr val="002060"/>
        </a:solidFill>
      </dgm:spPr>
      <dgm:t>
        <a:bodyPr/>
        <a:lstStyle/>
        <a:p>
          <a:r>
            <a:rPr lang="en-US" sz="2000" b="1" dirty="0" smtClean="0">
              <a:solidFill>
                <a:schemeClr val="bg1"/>
              </a:solidFill>
            </a:rPr>
            <a:t>LUMUMBA  WITH  SUPPORT  OF  JOSEPH  MOBUTU – CHIEF CONGO ARMY  NEUTRALISES KASAVUBU</a:t>
          </a:r>
          <a:endParaRPr lang="en-US" sz="2000" b="1" dirty="0">
            <a:solidFill>
              <a:schemeClr val="bg1"/>
            </a:solidFill>
          </a:endParaRPr>
        </a:p>
      </dgm:t>
    </dgm:pt>
    <dgm:pt modelId="{205E76C0-24B0-487E-974A-1881D249B75E}" type="parTrans" cxnId="{ADFCAB14-7595-4BB6-A42D-D177477BB0CC}">
      <dgm:prSet/>
      <dgm:spPr/>
      <dgm:t>
        <a:bodyPr/>
        <a:lstStyle/>
        <a:p>
          <a:endParaRPr lang="en-US"/>
        </a:p>
      </dgm:t>
    </dgm:pt>
    <dgm:pt modelId="{DBF65617-A44B-4380-A40F-A9B7CE8ED1A4}" type="sibTrans" cxnId="{ADFCAB14-7595-4BB6-A42D-D177477BB0CC}">
      <dgm:prSet/>
      <dgm:spPr/>
      <dgm:t>
        <a:bodyPr/>
        <a:lstStyle/>
        <a:p>
          <a:endParaRPr lang="en-US"/>
        </a:p>
      </dgm:t>
    </dgm:pt>
    <dgm:pt modelId="{DC492B2E-BEA3-4B9D-B766-698BAE20BD4F}">
      <dgm:prSet phldrT="[Text]" custT="1"/>
      <dgm:spPr>
        <a:solidFill>
          <a:srgbClr val="002060"/>
        </a:solidFill>
      </dgm:spPr>
      <dgm:t>
        <a:bodyPr/>
        <a:lstStyle/>
        <a:p>
          <a:r>
            <a:rPr lang="en-US" sz="2000" b="1" dirty="0" smtClean="0">
              <a:solidFill>
                <a:schemeClr val="bg1"/>
              </a:solidFill>
            </a:rPr>
            <a:t>1965 – MOBUTU  OVERTHREW  KASAVUBU  IN  A  COUP.  RENAMED  DRC</a:t>
          </a:r>
          <a:endParaRPr lang="en-US" sz="2000" b="1" dirty="0">
            <a:solidFill>
              <a:schemeClr val="bg1"/>
            </a:solidFill>
          </a:endParaRPr>
        </a:p>
      </dgm:t>
    </dgm:pt>
    <dgm:pt modelId="{A199A0F0-70D9-4881-BADB-8BE9B2392928}" type="parTrans" cxnId="{8A8A631E-34CE-48D2-BAE9-27672A7DDA3C}">
      <dgm:prSet/>
      <dgm:spPr/>
      <dgm:t>
        <a:bodyPr/>
        <a:lstStyle/>
        <a:p>
          <a:endParaRPr lang="en-US"/>
        </a:p>
      </dgm:t>
    </dgm:pt>
    <dgm:pt modelId="{50F618A0-53F6-4BC9-BF6C-72749BE04EFA}" type="sibTrans" cxnId="{8A8A631E-34CE-48D2-BAE9-27672A7DDA3C}">
      <dgm:prSet/>
      <dgm:spPr/>
      <dgm:t>
        <a:bodyPr/>
        <a:lstStyle/>
        <a:p>
          <a:endParaRPr lang="en-US"/>
        </a:p>
      </dgm:t>
    </dgm:pt>
    <dgm:pt modelId="{8A00D1DE-4955-4738-BD28-3EA87DC3CD75}">
      <dgm:prSet phldrT="[Text]" custT="1"/>
      <dgm:spPr>
        <a:solidFill>
          <a:srgbClr val="002060"/>
        </a:solidFill>
      </dgm:spPr>
      <dgm:t>
        <a:bodyPr/>
        <a:lstStyle/>
        <a:p>
          <a:r>
            <a:rPr lang="en-US" sz="2000" b="1" dirty="0" smtClean="0">
              <a:solidFill>
                <a:schemeClr val="bg1"/>
              </a:solidFill>
            </a:rPr>
            <a:t>1961 -  LUMUMBA  ASSASINATED</a:t>
          </a:r>
          <a:endParaRPr lang="en-US" sz="2000" b="1" dirty="0">
            <a:solidFill>
              <a:schemeClr val="bg1"/>
            </a:solidFill>
          </a:endParaRPr>
        </a:p>
      </dgm:t>
    </dgm:pt>
    <dgm:pt modelId="{7D769553-3B9C-4F02-B0BC-BA9F29A631FB}" type="parTrans" cxnId="{2275EE2D-68DA-4E05-A1D7-3305BB013157}">
      <dgm:prSet/>
      <dgm:spPr/>
    </dgm:pt>
    <dgm:pt modelId="{DBD64C03-FBDC-43AC-851F-31965B2B46BD}" type="sibTrans" cxnId="{2275EE2D-68DA-4E05-A1D7-3305BB013157}">
      <dgm:prSet/>
      <dgm:spPr/>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 modelId="{68E72CA7-8976-4454-B8D6-74B886177A62}" type="pres">
      <dgm:prSet presAssocID="{FF9EFBE8-FC06-4674-8FCC-A760DBB064DB}" presName="comp" presStyleCnt="0"/>
      <dgm:spPr/>
    </dgm:pt>
    <dgm:pt modelId="{9351B7D2-270B-492B-A7B3-642573EB7D9B}" type="pres">
      <dgm:prSet presAssocID="{FF9EFBE8-FC06-4674-8FCC-A760DBB064DB}" presName="box" presStyleLbl="node1" presStyleIdx="0" presStyleCnt="2" custScaleX="95000" custLinFactNeighborX="782"/>
      <dgm:spPr/>
      <dgm:t>
        <a:bodyPr/>
        <a:lstStyle/>
        <a:p>
          <a:endParaRPr lang="en-US"/>
        </a:p>
      </dgm:t>
    </dgm:pt>
    <dgm:pt modelId="{22F6D29A-A7E9-4CA0-A071-20AEF898B08F}" type="pres">
      <dgm:prSet presAssocID="{FF9EFBE8-FC06-4674-8FCC-A760DBB064DB}" presName="img" presStyleLbl="fgImgPlace1" presStyleIdx="0" presStyleCnt="2" custLinFactNeighborX="9994" custLinFactNeighborY="1383"/>
      <dgm:spPr>
        <a:blipFill rotWithShape="1">
          <a:blip xmlns:r="http://schemas.openxmlformats.org/officeDocument/2006/relationships" r:embed="rId1"/>
          <a:stretch>
            <a:fillRect/>
          </a:stretch>
        </a:blipFill>
      </dgm:spPr>
      <dgm:t>
        <a:bodyPr/>
        <a:lstStyle/>
        <a:p>
          <a:endParaRPr lang="en-US"/>
        </a:p>
      </dgm:t>
    </dgm:pt>
    <dgm:pt modelId="{86BEB5C3-1564-4D0C-9F4A-1C03E6468F51}" type="pres">
      <dgm:prSet presAssocID="{FF9EFBE8-FC06-4674-8FCC-A760DBB064DB}" presName="text" presStyleLbl="node1" presStyleIdx="0" presStyleCnt="2">
        <dgm:presLayoutVars>
          <dgm:bulletEnabled val="1"/>
        </dgm:presLayoutVars>
      </dgm:prSet>
      <dgm:spPr/>
      <dgm:t>
        <a:bodyPr/>
        <a:lstStyle/>
        <a:p>
          <a:endParaRPr lang="en-US"/>
        </a:p>
      </dgm:t>
    </dgm:pt>
    <dgm:pt modelId="{F3577F0E-1072-446F-B667-FBD5DA4E1E49}" type="pres">
      <dgm:prSet presAssocID="{ECD240C3-F12C-43AF-8AA9-172359DC2664}" presName="spacer" presStyleCnt="0"/>
      <dgm:spPr/>
    </dgm:pt>
    <dgm:pt modelId="{CB19E37F-A4AE-49C3-BE9B-7663A31BE71C}" type="pres">
      <dgm:prSet presAssocID="{A20D9534-C315-4E00-B1FE-2494A96AA45F}" presName="comp" presStyleCnt="0"/>
      <dgm:spPr/>
    </dgm:pt>
    <dgm:pt modelId="{4B57F4AB-99D7-4AE2-B893-33FA92F183A6}" type="pres">
      <dgm:prSet presAssocID="{A20D9534-C315-4E00-B1FE-2494A96AA45F}" presName="box" presStyleLbl="node1" presStyleIdx="1" presStyleCnt="2" custScaleX="95000" custScaleY="112039" custLinFactNeighborX="833" custLinFactNeighborY="-5466"/>
      <dgm:spPr/>
      <dgm:t>
        <a:bodyPr/>
        <a:lstStyle/>
        <a:p>
          <a:endParaRPr lang="en-US"/>
        </a:p>
      </dgm:t>
    </dgm:pt>
    <dgm:pt modelId="{7DC3D25A-C8AE-406B-A9B1-B9972E6FC8AE}" type="pres">
      <dgm:prSet presAssocID="{A20D9534-C315-4E00-B1FE-2494A96AA45F}" presName="img" presStyleLbl="fgImgPlace1" presStyleIdx="1" presStyleCnt="2" custLinFactNeighborX="9994" custLinFactNeighborY="-648"/>
      <dgm:spPr>
        <a:blipFill rotWithShape="1">
          <a:blip xmlns:r="http://schemas.openxmlformats.org/officeDocument/2006/relationships" r:embed="rId2"/>
          <a:stretch>
            <a:fillRect/>
          </a:stretch>
        </a:blipFill>
      </dgm:spPr>
      <dgm:t>
        <a:bodyPr/>
        <a:lstStyle/>
        <a:p>
          <a:endParaRPr lang="en-US"/>
        </a:p>
      </dgm:t>
    </dgm:pt>
    <dgm:pt modelId="{74BF5781-7011-49AD-90D9-0E843A4E908E}" type="pres">
      <dgm:prSet presAssocID="{A20D9534-C315-4E00-B1FE-2494A96AA45F}" presName="text" presStyleLbl="node1" presStyleIdx="1" presStyleCnt="2">
        <dgm:presLayoutVars>
          <dgm:bulletEnabled val="1"/>
        </dgm:presLayoutVars>
      </dgm:prSet>
      <dgm:spPr/>
      <dgm:t>
        <a:bodyPr/>
        <a:lstStyle/>
        <a:p>
          <a:endParaRPr lang="en-US"/>
        </a:p>
      </dgm:t>
    </dgm:pt>
  </dgm:ptLst>
  <dgm:cxnLst>
    <dgm:cxn modelId="{40627A5C-BA2C-421A-B00B-4F84CA430C10}" type="presOf" srcId="{5050EF2C-4F5B-44CD-A084-56990817F41B}" destId="{86BEB5C3-1564-4D0C-9F4A-1C03E6468F51}" srcOrd="1" destOrd="3" presId="urn:microsoft.com/office/officeart/2005/8/layout/vList4#1"/>
    <dgm:cxn modelId="{FD95A781-FDE1-415F-963D-B695A55BACB2}" type="presOf" srcId="{DC492B2E-BEA3-4B9D-B766-698BAE20BD4F}" destId="{4B57F4AB-99D7-4AE2-B893-33FA92F183A6}" srcOrd="0" destOrd="5" presId="urn:microsoft.com/office/officeart/2005/8/layout/vList4#1"/>
    <dgm:cxn modelId="{9DCFC121-83A5-424C-BDAE-3B58EBDAC7CD}" type="presOf" srcId="{34B21178-C7F4-4990-8151-3D8832A63615}" destId="{AAC28A40-ABE6-4495-95B1-30BF2BD70F3B}" srcOrd="0" destOrd="0" presId="urn:microsoft.com/office/officeart/2005/8/layout/vList4#1"/>
    <dgm:cxn modelId="{D38E048C-D700-45C0-AC60-91261FCE05FE}" type="presOf" srcId="{22030320-CB65-4C90-94FB-1FA5E10DCDC0}" destId="{86BEB5C3-1564-4D0C-9F4A-1C03E6468F51}" srcOrd="1" destOrd="2" presId="urn:microsoft.com/office/officeart/2005/8/layout/vList4#1"/>
    <dgm:cxn modelId="{AFF8A8F3-08AB-4523-811E-EEB744B9E0BA}" srcId="{FF9EFBE8-FC06-4674-8FCC-A760DBB064DB}" destId="{5050EF2C-4F5B-44CD-A084-56990817F41B}" srcOrd="2" destOrd="0" parTransId="{D24F1153-653D-4496-98E7-5B457548DC42}" sibTransId="{6619A586-5843-4A73-AD7C-BB7024215FC3}"/>
    <dgm:cxn modelId="{93BBD63B-E079-420F-801F-900733D1AA70}" type="presOf" srcId="{35ABE74C-53FE-44C0-A24C-0EDB21CCE1C4}" destId="{4B57F4AB-99D7-4AE2-B893-33FA92F183A6}" srcOrd="0" destOrd="2" presId="urn:microsoft.com/office/officeart/2005/8/layout/vList4#1"/>
    <dgm:cxn modelId="{5F0493B7-2CD6-4A5A-BF16-38574522400B}" type="presOf" srcId="{5050EF2C-4F5B-44CD-A084-56990817F41B}" destId="{9351B7D2-270B-492B-A7B3-642573EB7D9B}" srcOrd="0" destOrd="3" presId="urn:microsoft.com/office/officeart/2005/8/layout/vList4#1"/>
    <dgm:cxn modelId="{5CDCC1E8-8BA4-4E78-B7C4-0878FBEDFFAA}" type="presOf" srcId="{FF9EFBE8-FC06-4674-8FCC-A760DBB064DB}" destId="{9351B7D2-270B-492B-A7B3-642573EB7D9B}" srcOrd="0" destOrd="0" presId="urn:microsoft.com/office/officeart/2005/8/layout/vList4#1"/>
    <dgm:cxn modelId="{D2F52CF5-588D-4B68-98F4-C3BE9879092E}" type="presOf" srcId="{8A00D1DE-4955-4738-BD28-3EA87DC3CD75}" destId="{74BF5781-7011-49AD-90D9-0E843A4E908E}" srcOrd="1" destOrd="4" presId="urn:microsoft.com/office/officeart/2005/8/layout/vList4#1"/>
    <dgm:cxn modelId="{43363B55-6DD8-4D14-9870-AE7B09B5F5DA}" type="presOf" srcId="{FF9EFBE8-FC06-4674-8FCC-A760DBB064DB}" destId="{86BEB5C3-1564-4D0C-9F4A-1C03E6468F51}" srcOrd="1" destOrd="0" presId="urn:microsoft.com/office/officeart/2005/8/layout/vList4#1"/>
    <dgm:cxn modelId="{8A8A631E-34CE-48D2-BAE9-27672A7DDA3C}" srcId="{A20D9534-C315-4E00-B1FE-2494A96AA45F}" destId="{DC492B2E-BEA3-4B9D-B766-698BAE20BD4F}" srcOrd="2" destOrd="0" parTransId="{A199A0F0-70D9-4881-BADB-8BE9B2392928}" sibTransId="{50F618A0-53F6-4BC9-BF6C-72749BE04EFA}"/>
    <dgm:cxn modelId="{ADFCAB14-7595-4BB6-A42D-D177477BB0CC}" srcId="{930BCB31-EE77-4599-BCA6-71909807D271}" destId="{1023ED25-614B-4408-8B4A-B27B96D9430F}" srcOrd="1" destOrd="0" parTransId="{205E76C0-24B0-487E-974A-1881D249B75E}" sibTransId="{DBF65617-A44B-4380-A40F-A9B7CE8ED1A4}"/>
    <dgm:cxn modelId="{46477CC0-BBEC-46AC-9654-F2D886DB2037}" srcId="{930BCB31-EE77-4599-BCA6-71909807D271}" destId="{35ABE74C-53FE-44C0-A24C-0EDB21CCE1C4}" srcOrd="0" destOrd="0" parTransId="{006AE2FE-B09F-41DC-B9D6-5090B57C2850}" sibTransId="{87E81E59-784B-484F-A089-B418036A8769}"/>
    <dgm:cxn modelId="{243E6940-07B1-4001-B81A-F92084A56A99}" srcId="{A20D9534-C315-4E00-B1FE-2494A96AA45F}" destId="{930BCB31-EE77-4599-BCA6-71909807D271}" srcOrd="0" destOrd="0" parTransId="{5B933374-1544-4CC1-B4BA-BF0A38D58730}" sibTransId="{73C4645F-8B63-4618-A319-74045A06298C}"/>
    <dgm:cxn modelId="{E506491A-6D4B-4CC3-9D5B-073283B2C64D}" srcId="{34B21178-C7F4-4990-8151-3D8832A63615}" destId="{FF9EFBE8-FC06-4674-8FCC-A760DBB064DB}" srcOrd="0" destOrd="0" parTransId="{C70B208D-EB91-4231-A49E-8BCE18DEAABD}" sibTransId="{ECD240C3-F12C-43AF-8AA9-172359DC2664}"/>
    <dgm:cxn modelId="{B367C656-A0B1-4BB3-88B4-67D0AAE804C5}" type="presOf" srcId="{A20D9534-C315-4E00-B1FE-2494A96AA45F}" destId="{4B57F4AB-99D7-4AE2-B893-33FA92F183A6}" srcOrd="0" destOrd="0" presId="urn:microsoft.com/office/officeart/2005/8/layout/vList4#1"/>
    <dgm:cxn modelId="{A207ADF8-C67D-4AC6-85DC-502DBD5161E2}" srcId="{FF9EFBE8-FC06-4674-8FCC-A760DBB064DB}" destId="{336896D3-0D1F-4EFB-AC05-C3E992D51E15}" srcOrd="0" destOrd="0" parTransId="{448F8EDF-6C5D-48D7-ACA2-5962AAD592A9}" sibTransId="{A26FE3D9-E2C1-40A6-A5AA-103F87329B2B}"/>
    <dgm:cxn modelId="{6F2BA12F-3663-45FD-9966-6896A4CA3328}" type="presOf" srcId="{8A00D1DE-4955-4738-BD28-3EA87DC3CD75}" destId="{4B57F4AB-99D7-4AE2-B893-33FA92F183A6}" srcOrd="0" destOrd="4" presId="urn:microsoft.com/office/officeart/2005/8/layout/vList4#1"/>
    <dgm:cxn modelId="{C5DEECC3-8098-42AA-8E6D-5217E8A24A63}" type="presOf" srcId="{35ABE74C-53FE-44C0-A24C-0EDB21CCE1C4}" destId="{74BF5781-7011-49AD-90D9-0E843A4E908E}" srcOrd="1" destOrd="2" presId="urn:microsoft.com/office/officeart/2005/8/layout/vList4#1"/>
    <dgm:cxn modelId="{040C8FF4-CB25-479A-BD19-26C48509FCC5}" type="presOf" srcId="{1023ED25-614B-4408-8B4A-B27B96D9430F}" destId="{74BF5781-7011-49AD-90D9-0E843A4E908E}" srcOrd="1" destOrd="3" presId="urn:microsoft.com/office/officeart/2005/8/layout/vList4#1"/>
    <dgm:cxn modelId="{837CE0B7-AB40-4695-AB8E-4C809BF3D013}" srcId="{FF9EFBE8-FC06-4674-8FCC-A760DBB064DB}" destId="{22030320-CB65-4C90-94FB-1FA5E10DCDC0}" srcOrd="1" destOrd="0" parTransId="{6F12393D-044A-4764-85E1-C75F66CD1453}" sibTransId="{DC991968-43BE-4BA3-A5DE-5C83D727F555}"/>
    <dgm:cxn modelId="{C284BD4E-187C-4801-85CC-AE61B6B47031}" srcId="{34B21178-C7F4-4990-8151-3D8832A63615}" destId="{A20D9534-C315-4E00-B1FE-2494A96AA45F}" srcOrd="1" destOrd="0" parTransId="{B8012B40-1144-4077-9FEB-394A8DB6FA1D}" sibTransId="{8E556C44-F807-4D9F-BBF7-EA0BB3346BE9}"/>
    <dgm:cxn modelId="{0CDC055C-9A3F-4446-AB14-2BDD9BBA9162}" type="presOf" srcId="{A20D9534-C315-4E00-B1FE-2494A96AA45F}" destId="{74BF5781-7011-49AD-90D9-0E843A4E908E}" srcOrd="1" destOrd="0" presId="urn:microsoft.com/office/officeart/2005/8/layout/vList4#1"/>
    <dgm:cxn modelId="{DB1941B7-E55D-4EF0-BBFC-C3311E132E9A}" type="presOf" srcId="{22030320-CB65-4C90-94FB-1FA5E10DCDC0}" destId="{9351B7D2-270B-492B-A7B3-642573EB7D9B}" srcOrd="0" destOrd="2" presId="urn:microsoft.com/office/officeart/2005/8/layout/vList4#1"/>
    <dgm:cxn modelId="{2275EE2D-68DA-4E05-A1D7-3305BB013157}" srcId="{A20D9534-C315-4E00-B1FE-2494A96AA45F}" destId="{8A00D1DE-4955-4738-BD28-3EA87DC3CD75}" srcOrd="1" destOrd="0" parTransId="{7D769553-3B9C-4F02-B0BC-BA9F29A631FB}" sibTransId="{DBD64C03-FBDC-43AC-851F-31965B2B46BD}"/>
    <dgm:cxn modelId="{9C496D5D-4A5E-430B-A315-F19B54FE9EC1}" type="presOf" srcId="{930BCB31-EE77-4599-BCA6-71909807D271}" destId="{74BF5781-7011-49AD-90D9-0E843A4E908E}" srcOrd="1" destOrd="1" presId="urn:microsoft.com/office/officeart/2005/8/layout/vList4#1"/>
    <dgm:cxn modelId="{15137DC3-926C-4F5E-85F9-414D012AC07A}" type="presOf" srcId="{336896D3-0D1F-4EFB-AC05-C3E992D51E15}" destId="{9351B7D2-270B-492B-A7B3-642573EB7D9B}" srcOrd="0" destOrd="1" presId="urn:microsoft.com/office/officeart/2005/8/layout/vList4#1"/>
    <dgm:cxn modelId="{80316971-0F53-4855-975D-0E421E0C190F}" type="presOf" srcId="{930BCB31-EE77-4599-BCA6-71909807D271}" destId="{4B57F4AB-99D7-4AE2-B893-33FA92F183A6}" srcOrd="0" destOrd="1" presId="urn:microsoft.com/office/officeart/2005/8/layout/vList4#1"/>
    <dgm:cxn modelId="{F00490DA-1C7C-4516-B344-A06C8093C0B5}" type="presOf" srcId="{1023ED25-614B-4408-8B4A-B27B96D9430F}" destId="{4B57F4AB-99D7-4AE2-B893-33FA92F183A6}" srcOrd="0" destOrd="3" presId="urn:microsoft.com/office/officeart/2005/8/layout/vList4#1"/>
    <dgm:cxn modelId="{9287FA6E-7BA9-405B-A752-950E19652FF8}" type="presOf" srcId="{336896D3-0D1F-4EFB-AC05-C3E992D51E15}" destId="{86BEB5C3-1564-4D0C-9F4A-1C03E6468F51}" srcOrd="1" destOrd="1" presId="urn:microsoft.com/office/officeart/2005/8/layout/vList4#1"/>
    <dgm:cxn modelId="{BA721985-A41C-4C2D-9E0A-479A31E254A4}" type="presOf" srcId="{DC492B2E-BEA3-4B9D-B766-698BAE20BD4F}" destId="{74BF5781-7011-49AD-90D9-0E843A4E908E}" srcOrd="1" destOrd="5" presId="urn:microsoft.com/office/officeart/2005/8/layout/vList4#1"/>
    <dgm:cxn modelId="{238C6539-870F-4357-8A19-F26BF22518DF}" type="presParOf" srcId="{AAC28A40-ABE6-4495-95B1-30BF2BD70F3B}" destId="{68E72CA7-8976-4454-B8D6-74B886177A62}" srcOrd="0" destOrd="0" presId="urn:microsoft.com/office/officeart/2005/8/layout/vList4#1"/>
    <dgm:cxn modelId="{7E9D8C17-6030-4315-85A6-D07A4513CAFD}" type="presParOf" srcId="{68E72CA7-8976-4454-B8D6-74B886177A62}" destId="{9351B7D2-270B-492B-A7B3-642573EB7D9B}" srcOrd="0" destOrd="0" presId="urn:microsoft.com/office/officeart/2005/8/layout/vList4#1"/>
    <dgm:cxn modelId="{D63D5795-A177-4FFA-8631-588B22038EA8}" type="presParOf" srcId="{68E72CA7-8976-4454-B8D6-74B886177A62}" destId="{22F6D29A-A7E9-4CA0-A071-20AEF898B08F}" srcOrd="1" destOrd="0" presId="urn:microsoft.com/office/officeart/2005/8/layout/vList4#1"/>
    <dgm:cxn modelId="{5E12DF16-D8B6-4DE6-8FB1-8B9D3643CCFC}" type="presParOf" srcId="{68E72CA7-8976-4454-B8D6-74B886177A62}" destId="{86BEB5C3-1564-4D0C-9F4A-1C03E6468F51}" srcOrd="2" destOrd="0" presId="urn:microsoft.com/office/officeart/2005/8/layout/vList4#1"/>
    <dgm:cxn modelId="{B46338CE-6265-4A6F-BA09-580D1A901A10}" type="presParOf" srcId="{AAC28A40-ABE6-4495-95B1-30BF2BD70F3B}" destId="{F3577F0E-1072-446F-B667-FBD5DA4E1E49}" srcOrd="1" destOrd="0" presId="urn:microsoft.com/office/officeart/2005/8/layout/vList4#1"/>
    <dgm:cxn modelId="{12B8013F-5CC8-496C-8F2D-BB5B762F8FEF}" type="presParOf" srcId="{AAC28A40-ABE6-4495-95B1-30BF2BD70F3B}" destId="{CB19E37F-A4AE-49C3-BE9B-7663A31BE71C}" srcOrd="2" destOrd="0" presId="urn:microsoft.com/office/officeart/2005/8/layout/vList4#1"/>
    <dgm:cxn modelId="{539B7574-D74D-4E7D-8731-1D21BEB5E14C}" type="presParOf" srcId="{CB19E37F-A4AE-49C3-BE9B-7663A31BE71C}" destId="{4B57F4AB-99D7-4AE2-B893-33FA92F183A6}" srcOrd="0" destOrd="0" presId="urn:microsoft.com/office/officeart/2005/8/layout/vList4#1"/>
    <dgm:cxn modelId="{9C1578A9-A714-47D5-97E3-C633595D4B28}" type="presParOf" srcId="{CB19E37F-A4AE-49C3-BE9B-7663A31BE71C}" destId="{7DC3D25A-C8AE-406B-A9B1-B9972E6FC8AE}" srcOrd="1" destOrd="0" presId="urn:microsoft.com/office/officeart/2005/8/layout/vList4#1"/>
    <dgm:cxn modelId="{97DD66BE-6CC0-44D8-8AD8-F53A444A3034}" type="presParOf" srcId="{CB19E37F-A4AE-49C3-BE9B-7663A31BE71C}" destId="{74BF5781-7011-49AD-90D9-0E843A4E908E}"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FF9EFBE8-FC06-4674-8FCC-A760DBB064DB}">
      <dgm:prSet phldrT="[Text]" custT="1"/>
      <dgm:spPr>
        <a:solidFill>
          <a:srgbClr val="003300"/>
        </a:solidFill>
      </dgm:spPr>
      <dgm:t>
        <a:bodyPr/>
        <a:lstStyle/>
        <a:p>
          <a:endParaRPr lang="en-US" sz="2800" b="1" u="sng" dirty="0"/>
        </a:p>
      </dgm:t>
    </dgm:pt>
    <dgm:pt modelId="{C70B208D-EB91-4231-A49E-8BCE18DEAABD}" type="parTrans" cxnId="{E506491A-6D4B-4CC3-9D5B-073283B2C64D}">
      <dgm:prSet/>
      <dgm:spPr/>
      <dgm:t>
        <a:bodyPr/>
        <a:lstStyle/>
        <a:p>
          <a:endParaRPr lang="en-US"/>
        </a:p>
      </dgm:t>
    </dgm:pt>
    <dgm:pt modelId="{ECD240C3-F12C-43AF-8AA9-172359DC2664}" type="sibTrans" cxnId="{E506491A-6D4B-4CC3-9D5B-073283B2C64D}">
      <dgm:prSet/>
      <dgm:spPr/>
      <dgm:t>
        <a:bodyPr/>
        <a:lstStyle/>
        <a:p>
          <a:endParaRPr lang="en-US"/>
        </a:p>
      </dgm:t>
    </dgm:pt>
    <dgm:pt modelId="{A20D9534-C315-4E00-B1FE-2494A96AA45F}">
      <dgm:prSet phldrT="[Text]" phldr="1"/>
      <dgm:spPr>
        <a:solidFill>
          <a:srgbClr val="002060"/>
        </a:solidFill>
      </dgm:spPr>
      <dgm:t>
        <a:bodyPr/>
        <a:lstStyle/>
        <a:p>
          <a:endParaRPr lang="en-US" sz="3300" dirty="0"/>
        </a:p>
      </dgm:t>
    </dgm:pt>
    <dgm:pt modelId="{B8012B40-1144-4077-9FEB-394A8DB6FA1D}" type="parTrans" cxnId="{C284BD4E-187C-4801-85CC-AE61B6B47031}">
      <dgm:prSet/>
      <dgm:spPr/>
      <dgm:t>
        <a:bodyPr/>
        <a:lstStyle/>
        <a:p>
          <a:endParaRPr lang="en-US"/>
        </a:p>
      </dgm:t>
    </dgm:pt>
    <dgm:pt modelId="{8E556C44-F807-4D9F-BBF7-EA0BB3346BE9}" type="sibTrans" cxnId="{C284BD4E-187C-4801-85CC-AE61B6B47031}">
      <dgm:prSet/>
      <dgm:spPr/>
      <dgm:t>
        <a:bodyPr/>
        <a:lstStyle/>
        <a:p>
          <a:endParaRPr lang="en-US"/>
        </a:p>
      </dgm:t>
    </dgm:pt>
    <dgm:pt modelId="{5050EF2C-4F5B-44CD-A084-56990817F41B}">
      <dgm:prSet custT="1"/>
      <dgm:spPr>
        <a:solidFill>
          <a:srgbClr val="003300"/>
        </a:solidFill>
      </dgm:spPr>
      <dgm:t>
        <a:bodyPr/>
        <a:lstStyle/>
        <a:p>
          <a:r>
            <a:rPr lang="en-US" sz="1800" b="1" dirty="0" smtClean="0">
              <a:solidFill>
                <a:schemeClr val="bg1"/>
              </a:solidFill>
              <a:latin typeface="Arial" charset="0"/>
              <a:cs typeface="Arial" charset="0"/>
            </a:rPr>
            <a:t>MOBUTU  RECEIVED  WESTERN  SP AND IN TURN HE PERMITTED  NATURAL  RESOURCES TO  BE  EXPORTED  FROM  ZAIRE</a:t>
          </a:r>
          <a:endParaRPr lang="en-US" sz="1800" b="1" dirty="0">
            <a:solidFill>
              <a:schemeClr val="bg1"/>
            </a:solidFill>
          </a:endParaRPr>
        </a:p>
      </dgm:t>
    </dgm:pt>
    <dgm:pt modelId="{6619A586-5843-4A73-AD7C-BB7024215FC3}" type="sibTrans" cxnId="{AFF8A8F3-08AB-4523-811E-EEB744B9E0BA}">
      <dgm:prSet/>
      <dgm:spPr/>
      <dgm:t>
        <a:bodyPr/>
        <a:lstStyle/>
        <a:p>
          <a:endParaRPr lang="en-US"/>
        </a:p>
      </dgm:t>
    </dgm:pt>
    <dgm:pt modelId="{D24F1153-653D-4496-98E7-5B457548DC42}" type="parTrans" cxnId="{AFF8A8F3-08AB-4523-811E-EEB744B9E0BA}">
      <dgm:prSet/>
      <dgm:spPr/>
      <dgm:t>
        <a:bodyPr/>
        <a:lstStyle/>
        <a:p>
          <a:endParaRPr lang="en-US"/>
        </a:p>
      </dgm:t>
    </dgm:pt>
    <dgm:pt modelId="{22030320-CB65-4C90-94FB-1FA5E10DCDC0}">
      <dgm:prSet phldrT="[Text]" custT="1"/>
      <dgm:spPr>
        <a:solidFill>
          <a:srgbClr val="003300"/>
        </a:solidFill>
      </dgm:spPr>
      <dgm:t>
        <a:bodyPr/>
        <a:lstStyle/>
        <a:p>
          <a:r>
            <a:rPr lang="en-US" sz="1800" b="1" dirty="0" smtClean="0">
              <a:solidFill>
                <a:schemeClr val="bg1"/>
              </a:solidFill>
            </a:rPr>
            <a:t>ONE   PARTY  SYSTEM  -  PERIODIC  ELECTIONS  HELD  WITH  MOBUTU  AS  ONLY  CANDIDATE</a:t>
          </a:r>
          <a:endParaRPr lang="en-US" sz="1800" b="1" u="sng" dirty="0">
            <a:solidFill>
              <a:schemeClr val="bg1"/>
            </a:solidFill>
          </a:endParaRPr>
        </a:p>
      </dgm:t>
    </dgm:pt>
    <dgm:pt modelId="{DC991968-43BE-4BA3-A5DE-5C83D727F555}" type="sibTrans" cxnId="{837CE0B7-AB40-4695-AB8E-4C809BF3D013}">
      <dgm:prSet/>
      <dgm:spPr/>
      <dgm:t>
        <a:bodyPr/>
        <a:lstStyle/>
        <a:p>
          <a:endParaRPr lang="en-US"/>
        </a:p>
      </dgm:t>
    </dgm:pt>
    <dgm:pt modelId="{6F12393D-044A-4764-85E1-C75F66CD1453}" type="parTrans" cxnId="{837CE0B7-AB40-4695-AB8E-4C809BF3D013}">
      <dgm:prSet/>
      <dgm:spPr/>
      <dgm:t>
        <a:bodyPr/>
        <a:lstStyle/>
        <a:p>
          <a:endParaRPr lang="en-US"/>
        </a:p>
      </dgm:t>
    </dgm:pt>
    <dgm:pt modelId="{336896D3-0D1F-4EFB-AC05-C3E992D51E15}">
      <dgm:prSet phldrT="[Text]" custT="1"/>
      <dgm:spPr>
        <a:solidFill>
          <a:srgbClr val="003300"/>
        </a:solidFill>
      </dgm:spPr>
      <dgm:t>
        <a:bodyPr/>
        <a:lstStyle/>
        <a:p>
          <a:r>
            <a:rPr lang="en-US" sz="1800" b="1" dirty="0" smtClean="0">
              <a:solidFill>
                <a:schemeClr val="bg1"/>
              </a:solidFill>
              <a:latin typeface="Arial" charset="0"/>
              <a:cs typeface="Arial" charset="0"/>
            </a:rPr>
            <a:t>PRESIDENT  JOSEPH  MOBUTU  SESE  SEKO  RULES  ZAIRE  AS  HEAD  OF  STATE</a:t>
          </a:r>
          <a:endParaRPr lang="en-US" sz="1800" b="1" u="sng" dirty="0">
            <a:solidFill>
              <a:schemeClr val="bg1"/>
            </a:solidFill>
          </a:endParaRPr>
        </a:p>
      </dgm:t>
    </dgm:pt>
    <dgm:pt modelId="{A26FE3D9-E2C1-40A6-A5AA-103F87329B2B}" type="sibTrans" cxnId="{A207ADF8-C67D-4AC6-85DC-502DBD5161E2}">
      <dgm:prSet/>
      <dgm:spPr/>
      <dgm:t>
        <a:bodyPr/>
        <a:lstStyle/>
        <a:p>
          <a:endParaRPr lang="en-US"/>
        </a:p>
      </dgm:t>
    </dgm:pt>
    <dgm:pt modelId="{448F8EDF-6C5D-48D7-ACA2-5962AAD592A9}" type="parTrans" cxnId="{A207ADF8-C67D-4AC6-85DC-502DBD5161E2}">
      <dgm:prSet/>
      <dgm:spPr/>
      <dgm:t>
        <a:bodyPr/>
        <a:lstStyle/>
        <a:p>
          <a:endParaRPr lang="en-US"/>
        </a:p>
      </dgm:t>
    </dgm:pt>
    <dgm:pt modelId="{DC492B2E-BEA3-4B9D-B766-698BAE20BD4F}">
      <dgm:prSet phldrT="[Text]" custT="1"/>
      <dgm:spPr>
        <a:solidFill>
          <a:srgbClr val="002060"/>
        </a:solidFill>
      </dgm:spPr>
      <dgm:t>
        <a:bodyPr/>
        <a:lstStyle/>
        <a:p>
          <a:r>
            <a:rPr lang="en-US" sz="1800" b="1" dirty="0" smtClean="0">
              <a:solidFill>
                <a:schemeClr val="bg1"/>
              </a:solidFill>
            </a:rPr>
            <a:t>1971-  RENAMED  ‘ REPUBLIC  OF  ZAIRE </a:t>
          </a:r>
          <a:endParaRPr lang="en-US" sz="1800" b="1" dirty="0">
            <a:solidFill>
              <a:schemeClr val="bg1"/>
            </a:solidFill>
          </a:endParaRPr>
        </a:p>
      </dgm:t>
    </dgm:pt>
    <dgm:pt modelId="{A199A0F0-70D9-4881-BADB-8BE9B2392928}" type="parTrans" cxnId="{8A8A631E-34CE-48D2-BAE9-27672A7DDA3C}">
      <dgm:prSet/>
      <dgm:spPr/>
      <dgm:t>
        <a:bodyPr/>
        <a:lstStyle/>
        <a:p>
          <a:endParaRPr lang="en-US"/>
        </a:p>
      </dgm:t>
    </dgm:pt>
    <dgm:pt modelId="{50F618A0-53F6-4BC9-BF6C-72749BE04EFA}" type="sibTrans" cxnId="{8A8A631E-34CE-48D2-BAE9-27672A7DDA3C}">
      <dgm:prSet/>
      <dgm:spPr/>
      <dgm:t>
        <a:bodyPr/>
        <a:lstStyle/>
        <a:p>
          <a:endParaRPr lang="en-US"/>
        </a:p>
      </dgm:t>
    </dgm:pt>
    <dgm:pt modelId="{C53D5D34-5310-4843-B731-1B8B9BEE0DD7}">
      <dgm:prSet phldrT="[Text]" custT="1"/>
      <dgm:spPr>
        <a:solidFill>
          <a:srgbClr val="002060"/>
        </a:solidFill>
      </dgm:spPr>
      <dgm:t>
        <a:bodyPr/>
        <a:lstStyle/>
        <a:p>
          <a:r>
            <a:rPr lang="en-US" sz="1800" b="1" dirty="0" smtClean="0">
              <a:solidFill>
                <a:schemeClr val="bg1"/>
              </a:solidFill>
            </a:rPr>
            <a:t> WESTERN  SUPPORT  WEANED  WITH  DISSOLUTION  OF  USSR  IN  1980s</a:t>
          </a:r>
          <a:endParaRPr lang="en-US" sz="1800" b="1" dirty="0">
            <a:solidFill>
              <a:schemeClr val="bg1"/>
            </a:solidFill>
          </a:endParaRPr>
        </a:p>
      </dgm:t>
    </dgm:pt>
    <dgm:pt modelId="{EA292D85-A6D0-4C42-8BAD-070348513A4C}" type="parTrans" cxnId="{320491BB-5E65-4857-87E2-85777B85C887}">
      <dgm:prSet/>
      <dgm:spPr/>
      <dgm:t>
        <a:bodyPr/>
        <a:lstStyle/>
        <a:p>
          <a:endParaRPr lang="en-US"/>
        </a:p>
      </dgm:t>
    </dgm:pt>
    <dgm:pt modelId="{95CC89E4-B119-432F-819C-BE659EE1368C}" type="sibTrans" cxnId="{320491BB-5E65-4857-87E2-85777B85C887}">
      <dgm:prSet/>
      <dgm:spPr/>
      <dgm:t>
        <a:bodyPr/>
        <a:lstStyle/>
        <a:p>
          <a:endParaRPr lang="en-US"/>
        </a:p>
      </dgm:t>
    </dgm:pt>
    <dgm:pt modelId="{3F94EB98-F3B9-4179-BA64-AB453CB3F029}">
      <dgm:prSet phldrT="[Text]" custT="1"/>
      <dgm:spPr>
        <a:solidFill>
          <a:srgbClr val="002060"/>
        </a:solidFill>
      </dgm:spPr>
      <dgm:t>
        <a:bodyPr/>
        <a:lstStyle/>
        <a:p>
          <a:r>
            <a:rPr lang="en-US" sz="1800" b="1" dirty="0" smtClean="0">
              <a:solidFill>
                <a:schemeClr val="bg1"/>
              </a:solidFill>
            </a:rPr>
            <a:t>POL  OPPONENTS  STEPPED  UP  DEMAND  FOR  REFORM . 1997 – CONFLICT  FORCED MOBUTU  TO FLEE  </a:t>
          </a:r>
          <a:endParaRPr lang="en-US" sz="1800" b="1" dirty="0">
            <a:solidFill>
              <a:schemeClr val="bg1"/>
            </a:solidFill>
          </a:endParaRPr>
        </a:p>
      </dgm:t>
    </dgm:pt>
    <dgm:pt modelId="{DB8D40B8-6856-408E-8F96-F970EE229F3E}" type="parTrans" cxnId="{DB10CB96-CA4E-417F-B69A-0497B43B0CE8}">
      <dgm:prSet/>
      <dgm:spPr/>
      <dgm:t>
        <a:bodyPr/>
        <a:lstStyle/>
        <a:p>
          <a:endParaRPr lang="en-US"/>
        </a:p>
      </dgm:t>
    </dgm:pt>
    <dgm:pt modelId="{B25B09AB-E828-411A-825C-CF066DE8485D}" type="sibTrans" cxnId="{DB10CB96-CA4E-417F-B69A-0497B43B0CE8}">
      <dgm:prSet/>
      <dgm:spPr/>
      <dgm:t>
        <a:bodyPr/>
        <a:lstStyle/>
        <a:p>
          <a:endParaRPr lang="en-US"/>
        </a:p>
      </dgm:t>
    </dgm:pt>
    <dgm:pt modelId="{930BCB31-EE77-4599-BCA6-71909807D271}">
      <dgm:prSet phldrT="[Text]" custT="1"/>
      <dgm:spPr>
        <a:solidFill>
          <a:srgbClr val="002060"/>
        </a:solidFill>
      </dgm:spPr>
      <dgm:t>
        <a:bodyPr/>
        <a:lstStyle/>
        <a:p>
          <a:r>
            <a:rPr lang="en-US" sz="1800" b="1" dirty="0" smtClean="0">
              <a:solidFill>
                <a:schemeClr val="bg1"/>
              </a:solidFill>
              <a:latin typeface="Arial" charset="0"/>
              <a:cs typeface="Arial" charset="0"/>
            </a:rPr>
            <a:t>MOBUTU’S  GOVERNMENT  WAS  GUILTY  OF  SEVERE  HRV,  REPRESSION  &amp;  CORRUPTION – ‘ZAIRE SICKNESS’</a:t>
          </a:r>
          <a:endParaRPr lang="en-US" sz="1800" b="1" dirty="0">
            <a:solidFill>
              <a:schemeClr val="bg1"/>
            </a:solidFill>
          </a:endParaRPr>
        </a:p>
      </dgm:t>
    </dgm:pt>
    <dgm:pt modelId="{73C4645F-8B63-4618-A319-74045A06298C}" type="sibTrans" cxnId="{243E6940-07B1-4001-B81A-F92084A56A99}">
      <dgm:prSet/>
      <dgm:spPr/>
      <dgm:t>
        <a:bodyPr/>
        <a:lstStyle/>
        <a:p>
          <a:endParaRPr lang="en-US"/>
        </a:p>
      </dgm:t>
    </dgm:pt>
    <dgm:pt modelId="{5B933374-1544-4CC1-B4BA-BF0A38D58730}" type="parTrans" cxnId="{243E6940-07B1-4001-B81A-F92084A56A99}">
      <dgm:prSet/>
      <dgm:spPr/>
      <dgm:t>
        <a:bodyPr/>
        <a:lstStyle/>
        <a:p>
          <a:endParaRPr lang="en-US"/>
        </a:p>
      </dgm:t>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 modelId="{68E72CA7-8976-4454-B8D6-74B886177A62}" type="pres">
      <dgm:prSet presAssocID="{FF9EFBE8-FC06-4674-8FCC-A760DBB064DB}" presName="comp" presStyleCnt="0"/>
      <dgm:spPr/>
    </dgm:pt>
    <dgm:pt modelId="{9351B7D2-270B-492B-A7B3-642573EB7D9B}" type="pres">
      <dgm:prSet presAssocID="{FF9EFBE8-FC06-4674-8FCC-A760DBB064DB}" presName="box" presStyleLbl="node1" presStyleIdx="0" presStyleCnt="2" custScaleX="95000" custLinFactNeighborX="782"/>
      <dgm:spPr/>
      <dgm:t>
        <a:bodyPr/>
        <a:lstStyle/>
        <a:p>
          <a:endParaRPr lang="en-US"/>
        </a:p>
      </dgm:t>
    </dgm:pt>
    <dgm:pt modelId="{22F6D29A-A7E9-4CA0-A071-20AEF898B08F}" type="pres">
      <dgm:prSet presAssocID="{FF9EFBE8-FC06-4674-8FCC-A760DBB064DB}" presName="img" presStyleLbl="fgImgPlace1" presStyleIdx="0" presStyleCnt="2" custLinFactNeighborX="9994" custLinFactNeighborY="1383"/>
      <dgm:spPr>
        <a:blipFill rotWithShape="1">
          <a:blip xmlns:r="http://schemas.openxmlformats.org/officeDocument/2006/relationships" r:embed="rId1"/>
          <a:stretch>
            <a:fillRect/>
          </a:stretch>
        </a:blipFill>
      </dgm:spPr>
      <dgm:t>
        <a:bodyPr/>
        <a:lstStyle/>
        <a:p>
          <a:endParaRPr lang="en-US"/>
        </a:p>
      </dgm:t>
    </dgm:pt>
    <dgm:pt modelId="{86BEB5C3-1564-4D0C-9F4A-1C03E6468F51}" type="pres">
      <dgm:prSet presAssocID="{FF9EFBE8-FC06-4674-8FCC-A760DBB064DB}" presName="text" presStyleLbl="node1" presStyleIdx="0" presStyleCnt="2">
        <dgm:presLayoutVars>
          <dgm:bulletEnabled val="1"/>
        </dgm:presLayoutVars>
      </dgm:prSet>
      <dgm:spPr/>
      <dgm:t>
        <a:bodyPr/>
        <a:lstStyle/>
        <a:p>
          <a:endParaRPr lang="en-US"/>
        </a:p>
      </dgm:t>
    </dgm:pt>
    <dgm:pt modelId="{F3577F0E-1072-446F-B667-FBD5DA4E1E49}" type="pres">
      <dgm:prSet presAssocID="{ECD240C3-F12C-43AF-8AA9-172359DC2664}" presName="spacer" presStyleCnt="0"/>
      <dgm:spPr/>
    </dgm:pt>
    <dgm:pt modelId="{CB19E37F-A4AE-49C3-BE9B-7663A31BE71C}" type="pres">
      <dgm:prSet presAssocID="{A20D9534-C315-4E00-B1FE-2494A96AA45F}" presName="comp" presStyleCnt="0"/>
      <dgm:spPr/>
    </dgm:pt>
    <dgm:pt modelId="{4B57F4AB-99D7-4AE2-B893-33FA92F183A6}" type="pres">
      <dgm:prSet presAssocID="{A20D9534-C315-4E00-B1FE-2494A96AA45F}" presName="box" presStyleLbl="node1" presStyleIdx="1" presStyleCnt="2" custScaleX="95000" custScaleY="112039" custLinFactNeighborX="833" custLinFactNeighborY="-5466"/>
      <dgm:spPr/>
      <dgm:t>
        <a:bodyPr/>
        <a:lstStyle/>
        <a:p>
          <a:endParaRPr lang="en-US"/>
        </a:p>
      </dgm:t>
    </dgm:pt>
    <dgm:pt modelId="{7DC3D25A-C8AE-406B-A9B1-B9972E6FC8AE}" type="pres">
      <dgm:prSet presAssocID="{A20D9534-C315-4E00-B1FE-2494A96AA45F}" presName="img" presStyleLbl="fgImgPlace1" presStyleIdx="1" presStyleCnt="2" custLinFactNeighborX="9994" custLinFactNeighborY="-648"/>
      <dgm:spPr>
        <a:blipFill rotWithShape="1">
          <a:blip xmlns:r="http://schemas.openxmlformats.org/officeDocument/2006/relationships" r:embed="rId2"/>
          <a:stretch>
            <a:fillRect/>
          </a:stretch>
        </a:blipFill>
      </dgm:spPr>
      <dgm:t>
        <a:bodyPr/>
        <a:lstStyle/>
        <a:p>
          <a:endParaRPr lang="en-US"/>
        </a:p>
      </dgm:t>
    </dgm:pt>
    <dgm:pt modelId="{74BF5781-7011-49AD-90D9-0E843A4E908E}" type="pres">
      <dgm:prSet presAssocID="{A20D9534-C315-4E00-B1FE-2494A96AA45F}" presName="text" presStyleLbl="node1" presStyleIdx="1" presStyleCnt="2">
        <dgm:presLayoutVars>
          <dgm:bulletEnabled val="1"/>
        </dgm:presLayoutVars>
      </dgm:prSet>
      <dgm:spPr/>
      <dgm:t>
        <a:bodyPr/>
        <a:lstStyle/>
        <a:p>
          <a:endParaRPr lang="en-US"/>
        </a:p>
      </dgm:t>
    </dgm:pt>
  </dgm:ptLst>
  <dgm:cxnLst>
    <dgm:cxn modelId="{0765469F-7581-40DD-9AD6-9689D07A470D}" type="presOf" srcId="{C53D5D34-5310-4843-B731-1B8B9BEE0DD7}" destId="{74BF5781-7011-49AD-90D9-0E843A4E908E}" srcOrd="1" destOrd="3" presId="urn:microsoft.com/office/officeart/2005/8/layout/vList4#1"/>
    <dgm:cxn modelId="{22812EF4-7502-4202-918D-F0AAF6348D61}" type="presOf" srcId="{22030320-CB65-4C90-94FB-1FA5E10DCDC0}" destId="{9351B7D2-270B-492B-A7B3-642573EB7D9B}" srcOrd="0" destOrd="2" presId="urn:microsoft.com/office/officeart/2005/8/layout/vList4#1"/>
    <dgm:cxn modelId="{AFF8A8F3-08AB-4523-811E-EEB744B9E0BA}" srcId="{FF9EFBE8-FC06-4674-8FCC-A760DBB064DB}" destId="{5050EF2C-4F5B-44CD-A084-56990817F41B}" srcOrd="2" destOrd="0" parTransId="{D24F1153-653D-4496-98E7-5B457548DC42}" sibTransId="{6619A586-5843-4A73-AD7C-BB7024215FC3}"/>
    <dgm:cxn modelId="{30F262AD-00AD-4AE7-B859-D27001F914D5}" type="presOf" srcId="{336896D3-0D1F-4EFB-AC05-C3E992D51E15}" destId="{9351B7D2-270B-492B-A7B3-642573EB7D9B}" srcOrd="0" destOrd="1" presId="urn:microsoft.com/office/officeart/2005/8/layout/vList4#1"/>
    <dgm:cxn modelId="{ACB370A8-4033-44C1-8144-B04C7B2CC3E1}" type="presOf" srcId="{34B21178-C7F4-4990-8151-3D8832A63615}" destId="{AAC28A40-ABE6-4495-95B1-30BF2BD70F3B}" srcOrd="0" destOrd="0" presId="urn:microsoft.com/office/officeart/2005/8/layout/vList4#1"/>
    <dgm:cxn modelId="{B2FD5294-AA76-4CD8-B972-B4F0D77FEE42}" type="presOf" srcId="{FF9EFBE8-FC06-4674-8FCC-A760DBB064DB}" destId="{86BEB5C3-1564-4D0C-9F4A-1C03E6468F51}" srcOrd="1" destOrd="0" presId="urn:microsoft.com/office/officeart/2005/8/layout/vList4#1"/>
    <dgm:cxn modelId="{320491BB-5E65-4857-87E2-85777B85C887}" srcId="{A20D9534-C315-4E00-B1FE-2494A96AA45F}" destId="{C53D5D34-5310-4843-B731-1B8B9BEE0DD7}" srcOrd="2" destOrd="0" parTransId="{EA292D85-A6D0-4C42-8BAD-070348513A4C}" sibTransId="{95CC89E4-B119-432F-819C-BE659EE1368C}"/>
    <dgm:cxn modelId="{851AAB85-18BD-454E-86D8-98E9DB80E109}" type="presOf" srcId="{FF9EFBE8-FC06-4674-8FCC-A760DBB064DB}" destId="{9351B7D2-270B-492B-A7B3-642573EB7D9B}" srcOrd="0" destOrd="0" presId="urn:microsoft.com/office/officeart/2005/8/layout/vList4#1"/>
    <dgm:cxn modelId="{8F1E37C8-F3C4-4DEE-92A6-CB47E95FFBB4}" type="presOf" srcId="{A20D9534-C315-4E00-B1FE-2494A96AA45F}" destId="{4B57F4AB-99D7-4AE2-B893-33FA92F183A6}" srcOrd="0" destOrd="0" presId="urn:microsoft.com/office/officeart/2005/8/layout/vList4#1"/>
    <dgm:cxn modelId="{385B33F8-9C00-41F8-ABF5-95C7D546DFB6}" type="presOf" srcId="{DC492B2E-BEA3-4B9D-B766-698BAE20BD4F}" destId="{4B57F4AB-99D7-4AE2-B893-33FA92F183A6}" srcOrd="0" destOrd="2" presId="urn:microsoft.com/office/officeart/2005/8/layout/vList4#1"/>
    <dgm:cxn modelId="{8A8A631E-34CE-48D2-BAE9-27672A7DDA3C}" srcId="{A20D9534-C315-4E00-B1FE-2494A96AA45F}" destId="{DC492B2E-BEA3-4B9D-B766-698BAE20BD4F}" srcOrd="1" destOrd="0" parTransId="{A199A0F0-70D9-4881-BADB-8BE9B2392928}" sibTransId="{50F618A0-53F6-4BC9-BF6C-72749BE04EFA}"/>
    <dgm:cxn modelId="{1175C5B3-4218-4909-A50E-242B79777412}" type="presOf" srcId="{C53D5D34-5310-4843-B731-1B8B9BEE0DD7}" destId="{4B57F4AB-99D7-4AE2-B893-33FA92F183A6}" srcOrd="0" destOrd="3" presId="urn:microsoft.com/office/officeart/2005/8/layout/vList4#1"/>
    <dgm:cxn modelId="{243E6940-07B1-4001-B81A-F92084A56A99}" srcId="{A20D9534-C315-4E00-B1FE-2494A96AA45F}" destId="{930BCB31-EE77-4599-BCA6-71909807D271}" srcOrd="0" destOrd="0" parTransId="{5B933374-1544-4CC1-B4BA-BF0A38D58730}" sibTransId="{73C4645F-8B63-4618-A319-74045A06298C}"/>
    <dgm:cxn modelId="{E506491A-6D4B-4CC3-9D5B-073283B2C64D}" srcId="{34B21178-C7F4-4990-8151-3D8832A63615}" destId="{FF9EFBE8-FC06-4674-8FCC-A760DBB064DB}" srcOrd="0" destOrd="0" parTransId="{C70B208D-EB91-4231-A49E-8BCE18DEAABD}" sibTransId="{ECD240C3-F12C-43AF-8AA9-172359DC2664}"/>
    <dgm:cxn modelId="{C10EF773-3B32-42E5-BD82-AA963F53F6C5}" type="presOf" srcId="{930BCB31-EE77-4599-BCA6-71909807D271}" destId="{4B57F4AB-99D7-4AE2-B893-33FA92F183A6}" srcOrd="0" destOrd="1" presId="urn:microsoft.com/office/officeart/2005/8/layout/vList4#1"/>
    <dgm:cxn modelId="{A207ADF8-C67D-4AC6-85DC-502DBD5161E2}" srcId="{FF9EFBE8-FC06-4674-8FCC-A760DBB064DB}" destId="{336896D3-0D1F-4EFB-AC05-C3E992D51E15}" srcOrd="0" destOrd="0" parTransId="{448F8EDF-6C5D-48D7-ACA2-5962AAD592A9}" sibTransId="{A26FE3D9-E2C1-40A6-A5AA-103F87329B2B}"/>
    <dgm:cxn modelId="{45489730-22DF-4A91-B64F-F7BA486C7C12}" type="presOf" srcId="{5050EF2C-4F5B-44CD-A084-56990817F41B}" destId="{86BEB5C3-1564-4D0C-9F4A-1C03E6468F51}" srcOrd="1" destOrd="3" presId="urn:microsoft.com/office/officeart/2005/8/layout/vList4#1"/>
    <dgm:cxn modelId="{B7CE55F6-830E-404F-90BA-CF7103D8A8A0}" type="presOf" srcId="{5050EF2C-4F5B-44CD-A084-56990817F41B}" destId="{9351B7D2-270B-492B-A7B3-642573EB7D9B}" srcOrd="0" destOrd="3" presId="urn:microsoft.com/office/officeart/2005/8/layout/vList4#1"/>
    <dgm:cxn modelId="{2FF622CB-BA52-427F-B1D2-F9A02F3C2117}" type="presOf" srcId="{3F94EB98-F3B9-4179-BA64-AB453CB3F029}" destId="{4B57F4AB-99D7-4AE2-B893-33FA92F183A6}" srcOrd="0" destOrd="4" presId="urn:microsoft.com/office/officeart/2005/8/layout/vList4#1"/>
    <dgm:cxn modelId="{6465CC15-36E1-437C-866B-80EF437E052D}" type="presOf" srcId="{A20D9534-C315-4E00-B1FE-2494A96AA45F}" destId="{74BF5781-7011-49AD-90D9-0E843A4E908E}" srcOrd="1" destOrd="0" presId="urn:microsoft.com/office/officeart/2005/8/layout/vList4#1"/>
    <dgm:cxn modelId="{9818AD6B-1089-48EA-8131-9346E060AA69}" type="presOf" srcId="{930BCB31-EE77-4599-BCA6-71909807D271}" destId="{74BF5781-7011-49AD-90D9-0E843A4E908E}" srcOrd="1" destOrd="1" presId="urn:microsoft.com/office/officeart/2005/8/layout/vList4#1"/>
    <dgm:cxn modelId="{837CE0B7-AB40-4695-AB8E-4C809BF3D013}" srcId="{FF9EFBE8-FC06-4674-8FCC-A760DBB064DB}" destId="{22030320-CB65-4C90-94FB-1FA5E10DCDC0}" srcOrd="1" destOrd="0" parTransId="{6F12393D-044A-4764-85E1-C75F66CD1453}" sibTransId="{DC991968-43BE-4BA3-A5DE-5C83D727F555}"/>
    <dgm:cxn modelId="{C284BD4E-187C-4801-85CC-AE61B6B47031}" srcId="{34B21178-C7F4-4990-8151-3D8832A63615}" destId="{A20D9534-C315-4E00-B1FE-2494A96AA45F}" srcOrd="1" destOrd="0" parTransId="{B8012B40-1144-4077-9FEB-394A8DB6FA1D}" sibTransId="{8E556C44-F807-4D9F-BBF7-EA0BB3346BE9}"/>
    <dgm:cxn modelId="{DB10CB96-CA4E-417F-B69A-0497B43B0CE8}" srcId="{A20D9534-C315-4E00-B1FE-2494A96AA45F}" destId="{3F94EB98-F3B9-4179-BA64-AB453CB3F029}" srcOrd="3" destOrd="0" parTransId="{DB8D40B8-6856-408E-8F96-F970EE229F3E}" sibTransId="{B25B09AB-E828-411A-825C-CF066DE8485D}"/>
    <dgm:cxn modelId="{5C7569C6-BBD2-4006-BAD2-2EEA3B538349}" type="presOf" srcId="{3F94EB98-F3B9-4179-BA64-AB453CB3F029}" destId="{74BF5781-7011-49AD-90D9-0E843A4E908E}" srcOrd="1" destOrd="4" presId="urn:microsoft.com/office/officeart/2005/8/layout/vList4#1"/>
    <dgm:cxn modelId="{96B16EEB-58A2-477F-8FBB-1F4B96C054A9}" type="presOf" srcId="{DC492B2E-BEA3-4B9D-B766-698BAE20BD4F}" destId="{74BF5781-7011-49AD-90D9-0E843A4E908E}" srcOrd="1" destOrd="2" presId="urn:microsoft.com/office/officeart/2005/8/layout/vList4#1"/>
    <dgm:cxn modelId="{84FB8599-3EDE-4C4A-88F6-C97EC1A522F7}" type="presOf" srcId="{336896D3-0D1F-4EFB-AC05-C3E992D51E15}" destId="{86BEB5C3-1564-4D0C-9F4A-1C03E6468F51}" srcOrd="1" destOrd="1" presId="urn:microsoft.com/office/officeart/2005/8/layout/vList4#1"/>
    <dgm:cxn modelId="{C223F1FB-A998-4E2D-98F9-1D09E9C68B83}" type="presOf" srcId="{22030320-CB65-4C90-94FB-1FA5E10DCDC0}" destId="{86BEB5C3-1564-4D0C-9F4A-1C03E6468F51}" srcOrd="1" destOrd="2" presId="urn:microsoft.com/office/officeart/2005/8/layout/vList4#1"/>
    <dgm:cxn modelId="{CA893590-0DE6-421E-813F-1282F5707CC4}" type="presParOf" srcId="{AAC28A40-ABE6-4495-95B1-30BF2BD70F3B}" destId="{68E72CA7-8976-4454-B8D6-74B886177A62}" srcOrd="0" destOrd="0" presId="urn:microsoft.com/office/officeart/2005/8/layout/vList4#1"/>
    <dgm:cxn modelId="{192EE8FF-609E-46DA-97F1-7C831C7CFBBC}" type="presParOf" srcId="{68E72CA7-8976-4454-B8D6-74B886177A62}" destId="{9351B7D2-270B-492B-A7B3-642573EB7D9B}" srcOrd="0" destOrd="0" presId="urn:microsoft.com/office/officeart/2005/8/layout/vList4#1"/>
    <dgm:cxn modelId="{5F9FC529-4AE5-4C74-9B97-16C291D28919}" type="presParOf" srcId="{68E72CA7-8976-4454-B8D6-74B886177A62}" destId="{22F6D29A-A7E9-4CA0-A071-20AEF898B08F}" srcOrd="1" destOrd="0" presId="urn:microsoft.com/office/officeart/2005/8/layout/vList4#1"/>
    <dgm:cxn modelId="{6195DDD3-96D1-46BC-AB18-3F9AFFCDFC75}" type="presParOf" srcId="{68E72CA7-8976-4454-B8D6-74B886177A62}" destId="{86BEB5C3-1564-4D0C-9F4A-1C03E6468F51}" srcOrd="2" destOrd="0" presId="urn:microsoft.com/office/officeart/2005/8/layout/vList4#1"/>
    <dgm:cxn modelId="{7662BB68-63F0-430F-AE7C-182A52DF596A}" type="presParOf" srcId="{AAC28A40-ABE6-4495-95B1-30BF2BD70F3B}" destId="{F3577F0E-1072-446F-B667-FBD5DA4E1E49}" srcOrd="1" destOrd="0" presId="urn:microsoft.com/office/officeart/2005/8/layout/vList4#1"/>
    <dgm:cxn modelId="{1062E85B-1BD0-4896-9F5E-2C15DAA2D892}" type="presParOf" srcId="{AAC28A40-ABE6-4495-95B1-30BF2BD70F3B}" destId="{CB19E37F-A4AE-49C3-BE9B-7663A31BE71C}" srcOrd="2" destOrd="0" presId="urn:microsoft.com/office/officeart/2005/8/layout/vList4#1"/>
    <dgm:cxn modelId="{B2503230-944E-4946-8FF7-27BC300E11E0}" type="presParOf" srcId="{CB19E37F-A4AE-49C3-BE9B-7663A31BE71C}" destId="{4B57F4AB-99D7-4AE2-B893-33FA92F183A6}" srcOrd="0" destOrd="0" presId="urn:microsoft.com/office/officeart/2005/8/layout/vList4#1"/>
    <dgm:cxn modelId="{535CD9DC-F0C1-4012-AFEB-AF0D38CA4866}" type="presParOf" srcId="{CB19E37F-A4AE-49C3-BE9B-7663A31BE71C}" destId="{7DC3D25A-C8AE-406B-A9B1-B9972E6FC8AE}" srcOrd="1" destOrd="0" presId="urn:microsoft.com/office/officeart/2005/8/layout/vList4#1"/>
    <dgm:cxn modelId="{307739E7-58AD-4439-B25C-D3BC7EB2A284}" type="presParOf" srcId="{CB19E37F-A4AE-49C3-BE9B-7663A31BE71C}" destId="{74BF5781-7011-49AD-90D9-0E843A4E908E}"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F52C73-5D65-46C9-9D87-46B24C9784DE}"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n-US"/>
        </a:p>
      </dgm:t>
    </dgm:pt>
    <dgm:pt modelId="{240DC563-F355-427D-B4D6-37EB04B3369F}">
      <dgm:prSet custT="1"/>
      <dgm:spPr>
        <a:xfrm>
          <a:off x="0" y="0"/>
          <a:ext cx="1050069" cy="368971"/>
        </a:xfrm>
        <a:solidFill>
          <a:srgbClr val="000099"/>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sz="1400" b="1" i="0" dirty="0" smtClean="0">
              <a:solidFill>
                <a:sysClr val="window" lastClr="FFFFFF"/>
              </a:solidFill>
              <a:latin typeface="Arial" pitchFamily="34" charset="0"/>
              <a:ea typeface="+mn-ea"/>
              <a:cs typeface="Arial" pitchFamily="34" charset="0"/>
            </a:rPr>
            <a:t>RWANDA</a:t>
          </a:r>
          <a:endParaRPr lang="en-US" sz="1400" b="1" i="0" dirty="0">
            <a:solidFill>
              <a:sysClr val="window" lastClr="FFFFFF"/>
            </a:solidFill>
            <a:latin typeface="Arial" pitchFamily="34" charset="0"/>
            <a:ea typeface="+mn-ea"/>
            <a:cs typeface="Arial" pitchFamily="34" charset="0"/>
          </a:endParaRPr>
        </a:p>
      </dgm:t>
    </dgm:pt>
    <dgm:pt modelId="{C7A7CCDB-8529-4136-8083-CB2705EEC80A}" type="parTrans" cxnId="{21AED51B-D4BF-4E39-B7C0-25CF382E83D1}">
      <dgm:prSet/>
      <dgm:spPr/>
      <dgm:t>
        <a:bodyPr/>
        <a:lstStyle/>
        <a:p>
          <a:endParaRPr lang="en-US"/>
        </a:p>
      </dgm:t>
    </dgm:pt>
    <dgm:pt modelId="{8DDF81B2-F699-41F4-A92B-B58613A25EBD}" type="sibTrans" cxnId="{21AED51B-D4BF-4E39-B7C0-25CF382E83D1}">
      <dgm:prSet/>
      <dgm:spPr/>
      <dgm:t>
        <a:bodyPr/>
        <a:lstStyle/>
        <a:p>
          <a:endParaRPr lang="en-US"/>
        </a:p>
      </dgm:t>
    </dgm:pt>
    <dgm:pt modelId="{43951DFC-24E7-4E51-BF1A-D4C50E25EE32}" type="pres">
      <dgm:prSet presAssocID="{6BF52C73-5D65-46C9-9D87-46B24C9784DE}" presName="Name0" presStyleCnt="0">
        <dgm:presLayoutVars>
          <dgm:dir/>
          <dgm:animLvl val="lvl"/>
          <dgm:resizeHandles val="exact"/>
        </dgm:presLayoutVars>
      </dgm:prSet>
      <dgm:spPr/>
      <dgm:t>
        <a:bodyPr/>
        <a:lstStyle/>
        <a:p>
          <a:endParaRPr lang="en-US"/>
        </a:p>
      </dgm:t>
    </dgm:pt>
    <dgm:pt modelId="{76FF1798-0EC5-44FE-8DDE-3BDA77D1A37D}" type="pres">
      <dgm:prSet presAssocID="{240DC563-F355-427D-B4D6-37EB04B3369F}" presName="linNode" presStyleCnt="0"/>
      <dgm:spPr/>
    </dgm:pt>
    <dgm:pt modelId="{865E7232-42E3-4C51-A8D9-68D2A4CBED8D}" type="pres">
      <dgm:prSet presAssocID="{240DC563-F355-427D-B4D6-37EB04B3369F}" presName="parentText" presStyleLbl="node1" presStyleIdx="0" presStyleCnt="1" custScaleX="268936" custLinFactX="-194332" custLinFactNeighborX="-200000" custLinFactNeighborY="-41264">
        <dgm:presLayoutVars>
          <dgm:chMax val="1"/>
          <dgm:bulletEnabled val="1"/>
        </dgm:presLayoutVars>
      </dgm:prSet>
      <dgm:spPr>
        <a:prstGeom prst="roundRect">
          <a:avLst/>
        </a:prstGeom>
      </dgm:spPr>
      <dgm:t>
        <a:bodyPr/>
        <a:lstStyle/>
        <a:p>
          <a:endParaRPr lang="en-US"/>
        </a:p>
      </dgm:t>
    </dgm:pt>
  </dgm:ptLst>
  <dgm:cxnLst>
    <dgm:cxn modelId="{21AED51B-D4BF-4E39-B7C0-25CF382E83D1}" srcId="{6BF52C73-5D65-46C9-9D87-46B24C9784DE}" destId="{240DC563-F355-427D-B4D6-37EB04B3369F}" srcOrd="0" destOrd="0" parTransId="{C7A7CCDB-8529-4136-8083-CB2705EEC80A}" sibTransId="{8DDF81B2-F699-41F4-A92B-B58613A25EBD}"/>
    <dgm:cxn modelId="{B0D353F0-66CC-44C4-A37F-6D9CF53D8763}" type="presOf" srcId="{240DC563-F355-427D-B4D6-37EB04B3369F}" destId="{865E7232-42E3-4C51-A8D9-68D2A4CBED8D}" srcOrd="0" destOrd="0" presId="urn:microsoft.com/office/officeart/2005/8/layout/vList5"/>
    <dgm:cxn modelId="{F21D083A-4D79-4066-931B-42914EEECCFE}" type="presOf" srcId="{6BF52C73-5D65-46C9-9D87-46B24C9784DE}" destId="{43951DFC-24E7-4E51-BF1A-D4C50E25EE32}" srcOrd="0" destOrd="0" presId="urn:microsoft.com/office/officeart/2005/8/layout/vList5"/>
    <dgm:cxn modelId="{40C171C9-31B8-45FB-8F72-B99E5D74666A}" type="presParOf" srcId="{43951DFC-24E7-4E51-BF1A-D4C50E25EE32}" destId="{76FF1798-0EC5-44FE-8DDE-3BDA77D1A37D}" srcOrd="0" destOrd="0" presId="urn:microsoft.com/office/officeart/2005/8/layout/vList5"/>
    <dgm:cxn modelId="{9828ED64-5AA5-478C-8172-874F002F0B64}" type="presParOf" srcId="{76FF1798-0EC5-44FE-8DDE-3BDA77D1A37D}" destId="{865E7232-42E3-4C51-A8D9-68D2A4CBED8D}" srcOrd="0" destOrd="0" presId="urn:microsoft.com/office/officeart/2005/8/layout/vList5"/>
  </dgm:cxnLst>
  <dgm:bg>
    <a:solidFill>
      <a:srgbClr val="C00000"/>
    </a:solidFill>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FF9EFBE8-FC06-4674-8FCC-A760DBB064DB}">
      <dgm:prSet phldrT="[Text]" custT="1"/>
      <dgm:spPr>
        <a:solidFill>
          <a:srgbClr val="003300"/>
        </a:solidFill>
      </dgm:spPr>
      <dgm:t>
        <a:bodyPr/>
        <a:lstStyle/>
        <a:p>
          <a:endParaRPr lang="en-US" sz="2800" b="1" u="sng" dirty="0"/>
        </a:p>
      </dgm:t>
    </dgm:pt>
    <dgm:pt modelId="{C70B208D-EB91-4231-A49E-8BCE18DEAABD}" type="parTrans" cxnId="{E506491A-6D4B-4CC3-9D5B-073283B2C64D}">
      <dgm:prSet/>
      <dgm:spPr/>
      <dgm:t>
        <a:bodyPr/>
        <a:lstStyle/>
        <a:p>
          <a:endParaRPr lang="en-US"/>
        </a:p>
      </dgm:t>
    </dgm:pt>
    <dgm:pt modelId="{ECD240C3-F12C-43AF-8AA9-172359DC2664}" type="sibTrans" cxnId="{E506491A-6D4B-4CC3-9D5B-073283B2C64D}">
      <dgm:prSet/>
      <dgm:spPr/>
      <dgm:t>
        <a:bodyPr/>
        <a:lstStyle/>
        <a:p>
          <a:endParaRPr lang="en-US"/>
        </a:p>
      </dgm:t>
    </dgm:pt>
    <dgm:pt modelId="{A20D9534-C315-4E00-B1FE-2494A96AA45F}">
      <dgm:prSet phldrT="[Text]" phldr="1"/>
      <dgm:spPr>
        <a:solidFill>
          <a:srgbClr val="002060"/>
        </a:solidFill>
      </dgm:spPr>
      <dgm:t>
        <a:bodyPr/>
        <a:lstStyle/>
        <a:p>
          <a:endParaRPr lang="en-US" sz="3300" dirty="0"/>
        </a:p>
      </dgm:t>
    </dgm:pt>
    <dgm:pt modelId="{B8012B40-1144-4077-9FEB-394A8DB6FA1D}" type="parTrans" cxnId="{C284BD4E-187C-4801-85CC-AE61B6B47031}">
      <dgm:prSet/>
      <dgm:spPr/>
      <dgm:t>
        <a:bodyPr/>
        <a:lstStyle/>
        <a:p>
          <a:endParaRPr lang="en-US"/>
        </a:p>
      </dgm:t>
    </dgm:pt>
    <dgm:pt modelId="{8E556C44-F807-4D9F-BBF7-EA0BB3346BE9}" type="sibTrans" cxnId="{C284BD4E-187C-4801-85CC-AE61B6B47031}">
      <dgm:prSet/>
      <dgm:spPr/>
      <dgm:t>
        <a:bodyPr/>
        <a:lstStyle/>
        <a:p>
          <a:endParaRPr lang="en-US"/>
        </a:p>
      </dgm:t>
    </dgm:pt>
    <dgm:pt modelId="{5050EF2C-4F5B-44CD-A084-56990817F41B}">
      <dgm:prSet custT="1"/>
      <dgm:spPr>
        <a:solidFill>
          <a:srgbClr val="003300"/>
        </a:solidFill>
      </dgm:spPr>
      <dgm:t>
        <a:bodyPr/>
        <a:lstStyle/>
        <a:p>
          <a:r>
            <a:rPr lang="en-US" sz="1800" b="1" dirty="0" smtClean="0">
              <a:solidFill>
                <a:schemeClr val="bg1"/>
              </a:solidFill>
              <a:latin typeface="Arial" charset="0"/>
              <a:cs typeface="Arial" charset="0"/>
            </a:rPr>
            <a:t>UGANDA AND RWANDA INVADE ZAIRE UNDER THE COVER OF SMALL TUTSI MILITIAS TO FIGHT HUTU MILITIA AND OVERTHROW GOVT OF MOBUTU- CONTROL OVER NATURAL RESOURCES</a:t>
          </a:r>
          <a:endParaRPr lang="en-US" sz="1800" b="1" dirty="0">
            <a:solidFill>
              <a:schemeClr val="bg1"/>
            </a:solidFill>
          </a:endParaRPr>
        </a:p>
      </dgm:t>
    </dgm:pt>
    <dgm:pt modelId="{6619A586-5843-4A73-AD7C-BB7024215FC3}" type="sibTrans" cxnId="{AFF8A8F3-08AB-4523-811E-EEB744B9E0BA}">
      <dgm:prSet/>
      <dgm:spPr/>
      <dgm:t>
        <a:bodyPr/>
        <a:lstStyle/>
        <a:p>
          <a:endParaRPr lang="en-US"/>
        </a:p>
      </dgm:t>
    </dgm:pt>
    <dgm:pt modelId="{D24F1153-653D-4496-98E7-5B457548DC42}" type="parTrans" cxnId="{AFF8A8F3-08AB-4523-811E-EEB744B9E0BA}">
      <dgm:prSet/>
      <dgm:spPr/>
      <dgm:t>
        <a:bodyPr/>
        <a:lstStyle/>
        <a:p>
          <a:endParaRPr lang="en-US"/>
        </a:p>
      </dgm:t>
    </dgm:pt>
    <dgm:pt modelId="{22030320-CB65-4C90-94FB-1FA5E10DCDC0}">
      <dgm:prSet phldrT="[Text]" custT="1"/>
      <dgm:spPr>
        <a:solidFill>
          <a:srgbClr val="003300"/>
        </a:solidFill>
      </dgm:spPr>
      <dgm:t>
        <a:bodyPr/>
        <a:lstStyle/>
        <a:p>
          <a:r>
            <a:rPr lang="en-US" sz="1800" b="1" dirty="0" smtClean="0">
              <a:solidFill>
                <a:schemeClr val="bg1"/>
              </a:solidFill>
            </a:rPr>
            <a:t>RWANDAN HUTUS LAUNCH CAMPAIGN AGAINST CONGOLESE TUTSIS IN EAST</a:t>
          </a:r>
          <a:endParaRPr lang="en-US" sz="1800" b="1" u="sng" dirty="0">
            <a:solidFill>
              <a:schemeClr val="bg1"/>
            </a:solidFill>
          </a:endParaRPr>
        </a:p>
      </dgm:t>
    </dgm:pt>
    <dgm:pt modelId="{DC991968-43BE-4BA3-A5DE-5C83D727F555}" type="sibTrans" cxnId="{837CE0B7-AB40-4695-AB8E-4C809BF3D013}">
      <dgm:prSet/>
      <dgm:spPr/>
      <dgm:t>
        <a:bodyPr/>
        <a:lstStyle/>
        <a:p>
          <a:endParaRPr lang="en-US"/>
        </a:p>
      </dgm:t>
    </dgm:pt>
    <dgm:pt modelId="{6F12393D-044A-4764-85E1-C75F66CD1453}" type="parTrans" cxnId="{837CE0B7-AB40-4695-AB8E-4C809BF3D013}">
      <dgm:prSet/>
      <dgm:spPr/>
      <dgm:t>
        <a:bodyPr/>
        <a:lstStyle/>
        <a:p>
          <a:endParaRPr lang="en-US"/>
        </a:p>
      </dgm:t>
    </dgm:pt>
    <dgm:pt modelId="{336896D3-0D1F-4EFB-AC05-C3E992D51E15}">
      <dgm:prSet phldrT="[Text]" custT="1"/>
      <dgm:spPr>
        <a:solidFill>
          <a:srgbClr val="003300"/>
        </a:solidFill>
      </dgm:spPr>
      <dgm:t>
        <a:bodyPr/>
        <a:lstStyle/>
        <a:p>
          <a:r>
            <a:rPr lang="en-US" sz="1800" b="1" u="none" dirty="0" smtClean="0">
              <a:solidFill>
                <a:schemeClr val="bg1"/>
              </a:solidFill>
            </a:rPr>
            <a:t>RWANDAN HUTU MILITIAS OVERTHROWN BY THE TUTSI LED GOVT IN RWANDA FLEE TO EASTERN ZAIRE</a:t>
          </a:r>
          <a:endParaRPr lang="en-US" sz="1800" b="1" u="none" dirty="0">
            <a:solidFill>
              <a:schemeClr val="bg1"/>
            </a:solidFill>
          </a:endParaRPr>
        </a:p>
      </dgm:t>
    </dgm:pt>
    <dgm:pt modelId="{A26FE3D9-E2C1-40A6-A5AA-103F87329B2B}" type="sibTrans" cxnId="{A207ADF8-C67D-4AC6-85DC-502DBD5161E2}">
      <dgm:prSet/>
      <dgm:spPr/>
      <dgm:t>
        <a:bodyPr/>
        <a:lstStyle/>
        <a:p>
          <a:endParaRPr lang="en-US"/>
        </a:p>
      </dgm:t>
    </dgm:pt>
    <dgm:pt modelId="{448F8EDF-6C5D-48D7-ACA2-5962AAD592A9}" type="parTrans" cxnId="{A207ADF8-C67D-4AC6-85DC-502DBD5161E2}">
      <dgm:prSet/>
      <dgm:spPr/>
      <dgm:t>
        <a:bodyPr/>
        <a:lstStyle/>
        <a:p>
          <a:endParaRPr lang="en-US"/>
        </a:p>
      </dgm:t>
    </dgm:pt>
    <dgm:pt modelId="{DC492B2E-BEA3-4B9D-B766-698BAE20BD4F}">
      <dgm:prSet phldrT="[Text]" custT="1"/>
      <dgm:spPr>
        <a:solidFill>
          <a:srgbClr val="002060"/>
        </a:solidFill>
      </dgm:spPr>
      <dgm:t>
        <a:bodyPr/>
        <a:lstStyle/>
        <a:p>
          <a:r>
            <a:rPr lang="en-US" sz="1800" b="1" dirty="0" smtClean="0">
              <a:solidFill>
                <a:schemeClr val="bg1"/>
              </a:solidFill>
            </a:rPr>
            <a:t>THIS LED MOBUTU TO FLEE THE COUNTRY IN  MAY 1997</a:t>
          </a:r>
          <a:endParaRPr lang="en-US" sz="1800" b="1" dirty="0">
            <a:solidFill>
              <a:schemeClr val="bg1"/>
            </a:solidFill>
          </a:endParaRPr>
        </a:p>
      </dgm:t>
    </dgm:pt>
    <dgm:pt modelId="{A199A0F0-70D9-4881-BADB-8BE9B2392928}" type="parTrans" cxnId="{8A8A631E-34CE-48D2-BAE9-27672A7DDA3C}">
      <dgm:prSet/>
      <dgm:spPr/>
      <dgm:t>
        <a:bodyPr/>
        <a:lstStyle/>
        <a:p>
          <a:endParaRPr lang="en-US"/>
        </a:p>
      </dgm:t>
    </dgm:pt>
    <dgm:pt modelId="{50F618A0-53F6-4BC9-BF6C-72749BE04EFA}" type="sibTrans" cxnId="{8A8A631E-34CE-48D2-BAE9-27672A7DDA3C}">
      <dgm:prSet/>
      <dgm:spPr/>
      <dgm:t>
        <a:bodyPr/>
        <a:lstStyle/>
        <a:p>
          <a:endParaRPr lang="en-US"/>
        </a:p>
      </dgm:t>
    </dgm:pt>
    <dgm:pt modelId="{C53D5D34-5310-4843-B731-1B8B9BEE0DD7}">
      <dgm:prSet phldrT="[Text]" custT="1"/>
      <dgm:spPr>
        <a:solidFill>
          <a:srgbClr val="002060"/>
        </a:solidFill>
      </dgm:spPr>
      <dgm:t>
        <a:bodyPr/>
        <a:lstStyle/>
        <a:p>
          <a:r>
            <a:rPr lang="en-US" sz="1800" b="1" dirty="0" smtClean="0">
              <a:solidFill>
                <a:schemeClr val="bg1"/>
              </a:solidFill>
            </a:rPr>
            <a:t> LAURENT KABILA MARCHED TO KINSHASA NAMING HIMSELF AS THE PRESIDENT</a:t>
          </a:r>
          <a:endParaRPr lang="en-US" sz="1800" b="1" dirty="0">
            <a:solidFill>
              <a:schemeClr val="bg1"/>
            </a:solidFill>
          </a:endParaRPr>
        </a:p>
      </dgm:t>
    </dgm:pt>
    <dgm:pt modelId="{EA292D85-A6D0-4C42-8BAD-070348513A4C}" type="parTrans" cxnId="{320491BB-5E65-4857-87E2-85777B85C887}">
      <dgm:prSet/>
      <dgm:spPr/>
      <dgm:t>
        <a:bodyPr/>
        <a:lstStyle/>
        <a:p>
          <a:endParaRPr lang="en-US"/>
        </a:p>
      </dgm:t>
    </dgm:pt>
    <dgm:pt modelId="{95CC89E4-B119-432F-819C-BE659EE1368C}" type="sibTrans" cxnId="{320491BB-5E65-4857-87E2-85777B85C887}">
      <dgm:prSet/>
      <dgm:spPr/>
      <dgm:t>
        <a:bodyPr/>
        <a:lstStyle/>
        <a:p>
          <a:endParaRPr lang="en-US"/>
        </a:p>
      </dgm:t>
    </dgm:pt>
    <dgm:pt modelId="{3F94EB98-F3B9-4179-BA64-AB453CB3F029}">
      <dgm:prSet phldrT="[Text]" custT="1"/>
      <dgm:spPr>
        <a:solidFill>
          <a:srgbClr val="002060"/>
        </a:solidFill>
      </dgm:spPr>
      <dgm:t>
        <a:bodyPr/>
        <a:lstStyle/>
        <a:p>
          <a:r>
            <a:rPr lang="en-US" sz="1800" b="1" dirty="0" smtClean="0">
              <a:solidFill>
                <a:schemeClr val="bg1"/>
              </a:solidFill>
            </a:rPr>
            <a:t>POL  OPPONENTS  STEPPED  UP  DEMAND  FOR  REFORM . 1997 – CONFLICT  FORCED MOBUTU  TO FLEE  </a:t>
          </a:r>
          <a:endParaRPr lang="en-US" sz="1800" b="1" dirty="0">
            <a:solidFill>
              <a:schemeClr val="bg1"/>
            </a:solidFill>
          </a:endParaRPr>
        </a:p>
      </dgm:t>
    </dgm:pt>
    <dgm:pt modelId="{DB8D40B8-6856-408E-8F96-F970EE229F3E}" type="parTrans" cxnId="{DB10CB96-CA4E-417F-B69A-0497B43B0CE8}">
      <dgm:prSet/>
      <dgm:spPr/>
      <dgm:t>
        <a:bodyPr/>
        <a:lstStyle/>
        <a:p>
          <a:endParaRPr lang="en-US"/>
        </a:p>
      </dgm:t>
    </dgm:pt>
    <dgm:pt modelId="{B25B09AB-E828-411A-825C-CF066DE8485D}" type="sibTrans" cxnId="{DB10CB96-CA4E-417F-B69A-0497B43B0CE8}">
      <dgm:prSet/>
      <dgm:spPr/>
      <dgm:t>
        <a:bodyPr/>
        <a:lstStyle/>
        <a:p>
          <a:endParaRPr lang="en-US"/>
        </a:p>
      </dgm:t>
    </dgm:pt>
    <dgm:pt modelId="{930BCB31-EE77-4599-BCA6-71909807D271}">
      <dgm:prSet phldrT="[Text]" custT="1"/>
      <dgm:spPr>
        <a:solidFill>
          <a:srgbClr val="002060"/>
        </a:solidFill>
      </dgm:spPr>
      <dgm:t>
        <a:bodyPr/>
        <a:lstStyle/>
        <a:p>
          <a:r>
            <a:rPr lang="en-US" sz="1800" b="1" dirty="0" smtClean="0">
              <a:solidFill>
                <a:schemeClr val="bg1"/>
              </a:solidFill>
              <a:latin typeface="Arial" charset="0"/>
              <a:cs typeface="Arial" charset="0"/>
            </a:rPr>
            <a:t>EXPANDED COALITION OF TWO FOREIGN ARMIES WAS LED BY LAURENT KABILA</a:t>
          </a:r>
          <a:endParaRPr lang="en-US" sz="1800" b="1" dirty="0">
            <a:solidFill>
              <a:schemeClr val="bg1"/>
            </a:solidFill>
          </a:endParaRPr>
        </a:p>
      </dgm:t>
    </dgm:pt>
    <dgm:pt modelId="{73C4645F-8B63-4618-A319-74045A06298C}" type="sibTrans" cxnId="{243E6940-07B1-4001-B81A-F92084A56A99}">
      <dgm:prSet/>
      <dgm:spPr/>
      <dgm:t>
        <a:bodyPr/>
        <a:lstStyle/>
        <a:p>
          <a:endParaRPr lang="en-US"/>
        </a:p>
      </dgm:t>
    </dgm:pt>
    <dgm:pt modelId="{5B933374-1544-4CC1-B4BA-BF0A38D58730}" type="parTrans" cxnId="{243E6940-07B1-4001-B81A-F92084A56A99}">
      <dgm:prSet/>
      <dgm:spPr/>
      <dgm:t>
        <a:bodyPr/>
        <a:lstStyle/>
        <a:p>
          <a:endParaRPr lang="en-US"/>
        </a:p>
      </dgm:t>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 modelId="{68E72CA7-8976-4454-B8D6-74B886177A62}" type="pres">
      <dgm:prSet presAssocID="{FF9EFBE8-FC06-4674-8FCC-A760DBB064DB}" presName="comp" presStyleCnt="0"/>
      <dgm:spPr/>
    </dgm:pt>
    <dgm:pt modelId="{9351B7D2-270B-492B-A7B3-642573EB7D9B}" type="pres">
      <dgm:prSet presAssocID="{FF9EFBE8-FC06-4674-8FCC-A760DBB064DB}" presName="box" presStyleLbl="node1" presStyleIdx="0" presStyleCnt="2" custScaleX="95000" custLinFactNeighborX="782"/>
      <dgm:spPr/>
      <dgm:t>
        <a:bodyPr/>
        <a:lstStyle/>
        <a:p>
          <a:endParaRPr lang="en-US"/>
        </a:p>
      </dgm:t>
    </dgm:pt>
    <dgm:pt modelId="{22F6D29A-A7E9-4CA0-A071-20AEF898B08F}" type="pres">
      <dgm:prSet presAssocID="{FF9EFBE8-FC06-4674-8FCC-A760DBB064DB}" presName="img" presStyleLbl="fgImgPlace1" presStyleIdx="0" presStyleCnt="2" custLinFactNeighborX="9994" custLinFactNeighborY="1383"/>
      <dgm:spPr>
        <a:blipFill rotWithShape="1">
          <a:blip xmlns:r="http://schemas.openxmlformats.org/officeDocument/2006/relationships" r:embed="rId1"/>
          <a:stretch>
            <a:fillRect/>
          </a:stretch>
        </a:blipFill>
      </dgm:spPr>
      <dgm:t>
        <a:bodyPr/>
        <a:lstStyle/>
        <a:p>
          <a:endParaRPr lang="en-US"/>
        </a:p>
      </dgm:t>
    </dgm:pt>
    <dgm:pt modelId="{86BEB5C3-1564-4D0C-9F4A-1C03E6468F51}" type="pres">
      <dgm:prSet presAssocID="{FF9EFBE8-FC06-4674-8FCC-A760DBB064DB}" presName="text" presStyleLbl="node1" presStyleIdx="0" presStyleCnt="2">
        <dgm:presLayoutVars>
          <dgm:bulletEnabled val="1"/>
        </dgm:presLayoutVars>
      </dgm:prSet>
      <dgm:spPr/>
      <dgm:t>
        <a:bodyPr/>
        <a:lstStyle/>
        <a:p>
          <a:endParaRPr lang="en-US"/>
        </a:p>
      </dgm:t>
    </dgm:pt>
    <dgm:pt modelId="{F3577F0E-1072-446F-B667-FBD5DA4E1E49}" type="pres">
      <dgm:prSet presAssocID="{ECD240C3-F12C-43AF-8AA9-172359DC2664}" presName="spacer" presStyleCnt="0"/>
      <dgm:spPr/>
    </dgm:pt>
    <dgm:pt modelId="{CB19E37F-A4AE-49C3-BE9B-7663A31BE71C}" type="pres">
      <dgm:prSet presAssocID="{A20D9534-C315-4E00-B1FE-2494A96AA45F}" presName="comp" presStyleCnt="0"/>
      <dgm:spPr/>
    </dgm:pt>
    <dgm:pt modelId="{4B57F4AB-99D7-4AE2-B893-33FA92F183A6}" type="pres">
      <dgm:prSet presAssocID="{A20D9534-C315-4E00-B1FE-2494A96AA45F}" presName="box" presStyleLbl="node1" presStyleIdx="1" presStyleCnt="2" custScaleX="95000" custScaleY="112039" custLinFactNeighborX="833" custLinFactNeighborY="-5466"/>
      <dgm:spPr/>
      <dgm:t>
        <a:bodyPr/>
        <a:lstStyle/>
        <a:p>
          <a:endParaRPr lang="en-US"/>
        </a:p>
      </dgm:t>
    </dgm:pt>
    <dgm:pt modelId="{7DC3D25A-C8AE-406B-A9B1-B9972E6FC8AE}" type="pres">
      <dgm:prSet presAssocID="{A20D9534-C315-4E00-B1FE-2494A96AA45F}" presName="img" presStyleLbl="fgImgPlace1" presStyleIdx="1" presStyleCnt="2" custLinFactNeighborX="9994" custLinFactNeighborY="-648"/>
      <dgm:spPr>
        <a:blipFill rotWithShape="1">
          <a:blip xmlns:r="http://schemas.openxmlformats.org/officeDocument/2006/relationships" r:embed="rId2"/>
          <a:stretch>
            <a:fillRect/>
          </a:stretch>
        </a:blipFill>
      </dgm:spPr>
      <dgm:t>
        <a:bodyPr/>
        <a:lstStyle/>
        <a:p>
          <a:endParaRPr lang="en-US"/>
        </a:p>
      </dgm:t>
    </dgm:pt>
    <dgm:pt modelId="{74BF5781-7011-49AD-90D9-0E843A4E908E}" type="pres">
      <dgm:prSet presAssocID="{A20D9534-C315-4E00-B1FE-2494A96AA45F}" presName="text" presStyleLbl="node1" presStyleIdx="1" presStyleCnt="2">
        <dgm:presLayoutVars>
          <dgm:bulletEnabled val="1"/>
        </dgm:presLayoutVars>
      </dgm:prSet>
      <dgm:spPr/>
      <dgm:t>
        <a:bodyPr/>
        <a:lstStyle/>
        <a:p>
          <a:endParaRPr lang="en-US"/>
        </a:p>
      </dgm:t>
    </dgm:pt>
  </dgm:ptLst>
  <dgm:cxnLst>
    <dgm:cxn modelId="{2C50962F-A9F4-4EEB-AA93-A19F7D5ED308}" type="presOf" srcId="{C53D5D34-5310-4843-B731-1B8B9BEE0DD7}" destId="{74BF5781-7011-49AD-90D9-0E843A4E908E}" srcOrd="1" destOrd="3" presId="urn:microsoft.com/office/officeart/2005/8/layout/vList4#1"/>
    <dgm:cxn modelId="{AFF8A8F3-08AB-4523-811E-EEB744B9E0BA}" srcId="{FF9EFBE8-FC06-4674-8FCC-A760DBB064DB}" destId="{5050EF2C-4F5B-44CD-A084-56990817F41B}" srcOrd="2" destOrd="0" parTransId="{D24F1153-653D-4496-98E7-5B457548DC42}" sibTransId="{6619A586-5843-4A73-AD7C-BB7024215FC3}"/>
    <dgm:cxn modelId="{4EE17E32-5A37-4D9E-A1E5-32E2D019EA65}" type="presOf" srcId="{C53D5D34-5310-4843-B731-1B8B9BEE0DD7}" destId="{4B57F4AB-99D7-4AE2-B893-33FA92F183A6}" srcOrd="0" destOrd="3" presId="urn:microsoft.com/office/officeart/2005/8/layout/vList4#1"/>
    <dgm:cxn modelId="{320491BB-5E65-4857-87E2-85777B85C887}" srcId="{A20D9534-C315-4E00-B1FE-2494A96AA45F}" destId="{C53D5D34-5310-4843-B731-1B8B9BEE0DD7}" srcOrd="2" destOrd="0" parTransId="{EA292D85-A6D0-4C42-8BAD-070348513A4C}" sibTransId="{95CC89E4-B119-432F-819C-BE659EE1368C}"/>
    <dgm:cxn modelId="{1A7507CD-41E5-46D2-BBC7-CFA3FC76A257}" type="presOf" srcId="{FF9EFBE8-FC06-4674-8FCC-A760DBB064DB}" destId="{9351B7D2-270B-492B-A7B3-642573EB7D9B}" srcOrd="0" destOrd="0" presId="urn:microsoft.com/office/officeart/2005/8/layout/vList4#1"/>
    <dgm:cxn modelId="{257C8E9B-A13F-42A1-B18A-29105F491CC0}" type="presOf" srcId="{34B21178-C7F4-4990-8151-3D8832A63615}" destId="{AAC28A40-ABE6-4495-95B1-30BF2BD70F3B}" srcOrd="0" destOrd="0" presId="urn:microsoft.com/office/officeart/2005/8/layout/vList4#1"/>
    <dgm:cxn modelId="{8A8A631E-34CE-48D2-BAE9-27672A7DDA3C}" srcId="{A20D9534-C315-4E00-B1FE-2494A96AA45F}" destId="{DC492B2E-BEA3-4B9D-B766-698BAE20BD4F}" srcOrd="1" destOrd="0" parTransId="{A199A0F0-70D9-4881-BADB-8BE9B2392928}" sibTransId="{50F618A0-53F6-4BC9-BF6C-72749BE04EFA}"/>
    <dgm:cxn modelId="{66BDD7D1-40D9-4881-9D1D-30D17CB6FA03}" type="presOf" srcId="{3F94EB98-F3B9-4179-BA64-AB453CB3F029}" destId="{74BF5781-7011-49AD-90D9-0E843A4E908E}" srcOrd="1" destOrd="4" presId="urn:microsoft.com/office/officeart/2005/8/layout/vList4#1"/>
    <dgm:cxn modelId="{14DB2E5A-ADD9-4E2C-9A43-B9E7F8E66B7D}" type="presOf" srcId="{DC492B2E-BEA3-4B9D-B766-698BAE20BD4F}" destId="{4B57F4AB-99D7-4AE2-B893-33FA92F183A6}" srcOrd="0" destOrd="2" presId="urn:microsoft.com/office/officeart/2005/8/layout/vList4#1"/>
    <dgm:cxn modelId="{EE98D54A-48A8-401F-A2E5-20E313EE88E6}" type="presOf" srcId="{930BCB31-EE77-4599-BCA6-71909807D271}" destId="{74BF5781-7011-49AD-90D9-0E843A4E908E}" srcOrd="1" destOrd="1" presId="urn:microsoft.com/office/officeart/2005/8/layout/vList4#1"/>
    <dgm:cxn modelId="{22D90ADD-DC34-45A6-8C2D-72598DA61EE7}" type="presOf" srcId="{A20D9534-C315-4E00-B1FE-2494A96AA45F}" destId="{74BF5781-7011-49AD-90D9-0E843A4E908E}" srcOrd="1" destOrd="0" presId="urn:microsoft.com/office/officeart/2005/8/layout/vList4#1"/>
    <dgm:cxn modelId="{243E6940-07B1-4001-B81A-F92084A56A99}" srcId="{A20D9534-C315-4E00-B1FE-2494A96AA45F}" destId="{930BCB31-EE77-4599-BCA6-71909807D271}" srcOrd="0" destOrd="0" parTransId="{5B933374-1544-4CC1-B4BA-BF0A38D58730}" sibTransId="{73C4645F-8B63-4618-A319-74045A06298C}"/>
    <dgm:cxn modelId="{E506491A-6D4B-4CC3-9D5B-073283B2C64D}" srcId="{34B21178-C7F4-4990-8151-3D8832A63615}" destId="{FF9EFBE8-FC06-4674-8FCC-A760DBB064DB}" srcOrd="0" destOrd="0" parTransId="{C70B208D-EB91-4231-A49E-8BCE18DEAABD}" sibTransId="{ECD240C3-F12C-43AF-8AA9-172359DC2664}"/>
    <dgm:cxn modelId="{12CFBE34-65A2-43A9-ADDA-463582EBAF08}" type="presOf" srcId="{336896D3-0D1F-4EFB-AC05-C3E992D51E15}" destId="{9351B7D2-270B-492B-A7B3-642573EB7D9B}" srcOrd="0" destOrd="1" presId="urn:microsoft.com/office/officeart/2005/8/layout/vList4#1"/>
    <dgm:cxn modelId="{0F86517F-DA27-4B17-93CE-D0A26A28D448}" type="presOf" srcId="{336896D3-0D1F-4EFB-AC05-C3E992D51E15}" destId="{86BEB5C3-1564-4D0C-9F4A-1C03E6468F51}" srcOrd="1" destOrd="1" presId="urn:microsoft.com/office/officeart/2005/8/layout/vList4#1"/>
    <dgm:cxn modelId="{D381A202-C627-43B8-9406-48260CDBC31A}" type="presOf" srcId="{930BCB31-EE77-4599-BCA6-71909807D271}" destId="{4B57F4AB-99D7-4AE2-B893-33FA92F183A6}" srcOrd="0" destOrd="1" presId="urn:microsoft.com/office/officeart/2005/8/layout/vList4#1"/>
    <dgm:cxn modelId="{A207ADF8-C67D-4AC6-85DC-502DBD5161E2}" srcId="{FF9EFBE8-FC06-4674-8FCC-A760DBB064DB}" destId="{336896D3-0D1F-4EFB-AC05-C3E992D51E15}" srcOrd="0" destOrd="0" parTransId="{448F8EDF-6C5D-48D7-ACA2-5962AAD592A9}" sibTransId="{A26FE3D9-E2C1-40A6-A5AA-103F87329B2B}"/>
    <dgm:cxn modelId="{112966A9-D7F0-474C-9AD0-7BD348046F2C}" type="presOf" srcId="{22030320-CB65-4C90-94FB-1FA5E10DCDC0}" destId="{9351B7D2-270B-492B-A7B3-642573EB7D9B}" srcOrd="0" destOrd="2" presId="urn:microsoft.com/office/officeart/2005/8/layout/vList4#1"/>
    <dgm:cxn modelId="{DB10CB96-CA4E-417F-B69A-0497B43B0CE8}" srcId="{A20D9534-C315-4E00-B1FE-2494A96AA45F}" destId="{3F94EB98-F3B9-4179-BA64-AB453CB3F029}" srcOrd="3" destOrd="0" parTransId="{DB8D40B8-6856-408E-8F96-F970EE229F3E}" sibTransId="{B25B09AB-E828-411A-825C-CF066DE8485D}"/>
    <dgm:cxn modelId="{837CE0B7-AB40-4695-AB8E-4C809BF3D013}" srcId="{FF9EFBE8-FC06-4674-8FCC-A760DBB064DB}" destId="{22030320-CB65-4C90-94FB-1FA5E10DCDC0}" srcOrd="1" destOrd="0" parTransId="{6F12393D-044A-4764-85E1-C75F66CD1453}" sibTransId="{DC991968-43BE-4BA3-A5DE-5C83D727F555}"/>
    <dgm:cxn modelId="{C284BD4E-187C-4801-85CC-AE61B6B47031}" srcId="{34B21178-C7F4-4990-8151-3D8832A63615}" destId="{A20D9534-C315-4E00-B1FE-2494A96AA45F}" srcOrd="1" destOrd="0" parTransId="{B8012B40-1144-4077-9FEB-394A8DB6FA1D}" sibTransId="{8E556C44-F807-4D9F-BBF7-EA0BB3346BE9}"/>
    <dgm:cxn modelId="{980D3333-8054-4DF4-A8AE-8AB4C674F7D3}" type="presOf" srcId="{5050EF2C-4F5B-44CD-A084-56990817F41B}" destId="{9351B7D2-270B-492B-A7B3-642573EB7D9B}" srcOrd="0" destOrd="3" presId="urn:microsoft.com/office/officeart/2005/8/layout/vList4#1"/>
    <dgm:cxn modelId="{7551936C-1EC0-4A41-A831-19B8D8E21A8D}" type="presOf" srcId="{22030320-CB65-4C90-94FB-1FA5E10DCDC0}" destId="{86BEB5C3-1564-4D0C-9F4A-1C03E6468F51}" srcOrd="1" destOrd="2" presId="urn:microsoft.com/office/officeart/2005/8/layout/vList4#1"/>
    <dgm:cxn modelId="{8C97540F-5275-4943-BAAB-FC1018AC498D}" type="presOf" srcId="{3F94EB98-F3B9-4179-BA64-AB453CB3F029}" destId="{4B57F4AB-99D7-4AE2-B893-33FA92F183A6}" srcOrd="0" destOrd="4" presId="urn:microsoft.com/office/officeart/2005/8/layout/vList4#1"/>
    <dgm:cxn modelId="{46EA7C90-5457-4902-8106-3095578146A8}" type="presOf" srcId="{FF9EFBE8-FC06-4674-8FCC-A760DBB064DB}" destId="{86BEB5C3-1564-4D0C-9F4A-1C03E6468F51}" srcOrd="1" destOrd="0" presId="urn:microsoft.com/office/officeart/2005/8/layout/vList4#1"/>
    <dgm:cxn modelId="{C9AE7353-9952-451D-8F20-B0F373F2D249}" type="presOf" srcId="{A20D9534-C315-4E00-B1FE-2494A96AA45F}" destId="{4B57F4AB-99D7-4AE2-B893-33FA92F183A6}" srcOrd="0" destOrd="0" presId="urn:microsoft.com/office/officeart/2005/8/layout/vList4#1"/>
    <dgm:cxn modelId="{EF44E579-D568-4807-9275-3D5A7ABDEAEF}" type="presOf" srcId="{DC492B2E-BEA3-4B9D-B766-698BAE20BD4F}" destId="{74BF5781-7011-49AD-90D9-0E843A4E908E}" srcOrd="1" destOrd="2" presId="urn:microsoft.com/office/officeart/2005/8/layout/vList4#1"/>
    <dgm:cxn modelId="{43D517E9-3541-407F-9630-1E80E22B4A5D}" type="presOf" srcId="{5050EF2C-4F5B-44CD-A084-56990817F41B}" destId="{86BEB5C3-1564-4D0C-9F4A-1C03E6468F51}" srcOrd="1" destOrd="3" presId="urn:microsoft.com/office/officeart/2005/8/layout/vList4#1"/>
    <dgm:cxn modelId="{8E76E560-6EC0-4AAE-88B6-0C13FB2EF8CF}" type="presParOf" srcId="{AAC28A40-ABE6-4495-95B1-30BF2BD70F3B}" destId="{68E72CA7-8976-4454-B8D6-74B886177A62}" srcOrd="0" destOrd="0" presId="urn:microsoft.com/office/officeart/2005/8/layout/vList4#1"/>
    <dgm:cxn modelId="{2F2228ED-FC3B-442E-865A-EDB683F1BB96}" type="presParOf" srcId="{68E72CA7-8976-4454-B8D6-74B886177A62}" destId="{9351B7D2-270B-492B-A7B3-642573EB7D9B}" srcOrd="0" destOrd="0" presId="urn:microsoft.com/office/officeart/2005/8/layout/vList4#1"/>
    <dgm:cxn modelId="{9D6C6EE1-7705-4EC7-842E-87D9798EC68C}" type="presParOf" srcId="{68E72CA7-8976-4454-B8D6-74B886177A62}" destId="{22F6D29A-A7E9-4CA0-A071-20AEF898B08F}" srcOrd="1" destOrd="0" presId="urn:microsoft.com/office/officeart/2005/8/layout/vList4#1"/>
    <dgm:cxn modelId="{229FC27A-645D-4DD8-A384-8137F4CEAEA0}" type="presParOf" srcId="{68E72CA7-8976-4454-B8D6-74B886177A62}" destId="{86BEB5C3-1564-4D0C-9F4A-1C03E6468F51}" srcOrd="2" destOrd="0" presId="urn:microsoft.com/office/officeart/2005/8/layout/vList4#1"/>
    <dgm:cxn modelId="{3FF15438-C72B-44C2-85DE-218B13E1331F}" type="presParOf" srcId="{AAC28A40-ABE6-4495-95B1-30BF2BD70F3B}" destId="{F3577F0E-1072-446F-B667-FBD5DA4E1E49}" srcOrd="1" destOrd="0" presId="urn:microsoft.com/office/officeart/2005/8/layout/vList4#1"/>
    <dgm:cxn modelId="{9D42C8FF-703B-4CAC-9672-9F1427425108}" type="presParOf" srcId="{AAC28A40-ABE6-4495-95B1-30BF2BD70F3B}" destId="{CB19E37F-A4AE-49C3-BE9B-7663A31BE71C}" srcOrd="2" destOrd="0" presId="urn:microsoft.com/office/officeart/2005/8/layout/vList4#1"/>
    <dgm:cxn modelId="{29B76578-DFE8-4173-9214-C2B940F6F5E1}" type="presParOf" srcId="{CB19E37F-A4AE-49C3-BE9B-7663A31BE71C}" destId="{4B57F4AB-99D7-4AE2-B893-33FA92F183A6}" srcOrd="0" destOrd="0" presId="urn:microsoft.com/office/officeart/2005/8/layout/vList4#1"/>
    <dgm:cxn modelId="{D4FC25D3-ABD7-40AC-89E4-B23405571CAD}" type="presParOf" srcId="{CB19E37F-A4AE-49C3-BE9B-7663A31BE71C}" destId="{7DC3D25A-C8AE-406B-A9B1-B9972E6FC8AE}" srcOrd="1" destOrd="0" presId="urn:microsoft.com/office/officeart/2005/8/layout/vList4#1"/>
    <dgm:cxn modelId="{6B9A4D2E-9E44-4069-BFB4-CD03E5CD8B4F}" type="presParOf" srcId="{CB19E37F-A4AE-49C3-BE9B-7663A31BE71C}" destId="{74BF5781-7011-49AD-90D9-0E843A4E908E}"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Lst>
  <dgm:cxnLst>
    <dgm:cxn modelId="{0FC61BD7-74E0-436D-A5ED-3D927C71B10B}" type="presOf" srcId="{34B21178-C7F4-4990-8151-3D8832A63615}" destId="{AAC28A40-ABE6-4495-95B1-30BF2BD70F3B}" srcOrd="0"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F2C11D2-C91A-4F92-8C09-2DEEB1DE90A0}" type="doc">
      <dgm:prSet loTypeId="urn:microsoft.com/office/officeart/2005/8/layout/pyramid1" loCatId="pyramid" qsTypeId="urn:microsoft.com/office/officeart/2005/8/quickstyle/3d3" qsCatId="3D" csTypeId="urn:microsoft.com/office/officeart/2005/8/colors/colorful2" csCatId="colorful" phldr="1"/>
      <dgm:spPr/>
      <dgm:t>
        <a:bodyPr/>
        <a:lstStyle/>
        <a:p>
          <a:endParaRPr lang="en-US"/>
        </a:p>
      </dgm:t>
    </dgm:pt>
    <dgm:pt modelId="{F126A6B1-8863-4E8A-9EEE-105AD75DE2C1}">
      <dgm:prSet custT="1"/>
      <dgm:spPr>
        <a:xfrm>
          <a:off x="2188028" y="0"/>
          <a:ext cx="729342" cy="849085"/>
        </a:xfrm>
        <a:solidFill>
          <a:srgbClr val="99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1200" b="1" dirty="0" smtClean="0">
              <a:solidFill>
                <a:sysClr val="window" lastClr="FFFFFF"/>
              </a:solidFill>
              <a:latin typeface="Arial" pitchFamily="34" charset="0"/>
              <a:ea typeface="+mn-ea"/>
              <a:cs typeface="Arial" pitchFamily="34" charset="0"/>
            </a:rPr>
            <a:t> </a:t>
          </a:r>
        </a:p>
        <a:p>
          <a:pPr rtl="0"/>
          <a:r>
            <a:rPr lang="en-US" sz="1200" b="1" dirty="0" smtClean="0">
              <a:solidFill>
                <a:sysClr val="window" lastClr="FFFFFF"/>
              </a:solidFill>
              <a:latin typeface="Arial" pitchFamily="34" charset="0"/>
              <a:ea typeface="+mn-ea"/>
              <a:cs typeface="Arial" pitchFamily="34" charset="0"/>
            </a:rPr>
            <a:t>90 </a:t>
          </a:r>
          <a:endParaRPr lang="en-US" sz="1200" b="1" dirty="0">
            <a:solidFill>
              <a:sysClr val="window" lastClr="FFFFFF"/>
            </a:solidFill>
            <a:latin typeface="Arial" pitchFamily="34" charset="0"/>
            <a:ea typeface="+mn-ea"/>
            <a:cs typeface="Arial" pitchFamily="34" charset="0"/>
          </a:endParaRPr>
        </a:p>
      </dgm:t>
    </dgm:pt>
    <dgm:pt modelId="{05180A05-312B-4860-8B6B-8455D7170F28}" type="parTrans" cxnId="{A8AD8B4D-B178-40F3-B453-2B838A537593}">
      <dgm:prSet/>
      <dgm:spPr/>
      <dgm:t>
        <a:bodyPr/>
        <a:lstStyle/>
        <a:p>
          <a:endParaRPr lang="en-US" sz="1200" b="1">
            <a:solidFill>
              <a:schemeClr val="tx1"/>
            </a:solidFill>
            <a:latin typeface="Arial" pitchFamily="34" charset="0"/>
            <a:cs typeface="Arial" pitchFamily="34" charset="0"/>
          </a:endParaRPr>
        </a:p>
      </dgm:t>
    </dgm:pt>
    <dgm:pt modelId="{EE14D88C-6238-457E-A9FA-3D58C7205FC7}" type="sibTrans" cxnId="{A8AD8B4D-B178-40F3-B453-2B838A537593}">
      <dgm:prSet/>
      <dgm:spPr/>
      <dgm:t>
        <a:bodyPr/>
        <a:lstStyle/>
        <a:p>
          <a:endParaRPr lang="en-US" sz="1200" b="1">
            <a:solidFill>
              <a:schemeClr val="tx1"/>
            </a:solidFill>
            <a:latin typeface="Arial" pitchFamily="34" charset="0"/>
            <a:cs typeface="Arial" pitchFamily="34" charset="0"/>
          </a:endParaRPr>
        </a:p>
      </dgm:t>
    </dgm:pt>
    <dgm:pt modelId="{51CB8932-88EF-4E49-AD5D-46CF7E56DF35}">
      <dgm:prSet custT="1"/>
      <dgm:spPr>
        <a:xfrm>
          <a:off x="1823357" y="849085"/>
          <a:ext cx="1458685" cy="849085"/>
        </a:xfrm>
        <a:solidFill>
          <a:srgbClr val="0033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1200" b="1" dirty="0" smtClean="0">
              <a:solidFill>
                <a:sysClr val="window" lastClr="FFFFFF"/>
              </a:solidFill>
              <a:latin typeface="Arial" pitchFamily="34" charset="0"/>
              <a:ea typeface="+mn-ea"/>
              <a:cs typeface="Arial" pitchFamily="34" charset="0"/>
            </a:rPr>
            <a:t>5537</a:t>
          </a:r>
          <a:endParaRPr lang="en-US" sz="1200" b="1" dirty="0">
            <a:solidFill>
              <a:sysClr val="window" lastClr="FFFFFF"/>
            </a:solidFill>
            <a:latin typeface="Arial" pitchFamily="34" charset="0"/>
            <a:ea typeface="+mn-ea"/>
            <a:cs typeface="Arial" pitchFamily="34" charset="0"/>
          </a:endParaRPr>
        </a:p>
      </dgm:t>
    </dgm:pt>
    <dgm:pt modelId="{5FFB4059-D78F-433E-B7CF-E4C50DE7CB51}" type="parTrans" cxnId="{EA178423-0C5B-44B5-9C20-52879312E9D6}">
      <dgm:prSet/>
      <dgm:spPr/>
      <dgm:t>
        <a:bodyPr/>
        <a:lstStyle/>
        <a:p>
          <a:endParaRPr lang="en-US" sz="1200" b="1">
            <a:solidFill>
              <a:schemeClr val="tx1"/>
            </a:solidFill>
            <a:latin typeface="Arial" pitchFamily="34" charset="0"/>
            <a:cs typeface="Arial" pitchFamily="34" charset="0"/>
          </a:endParaRPr>
        </a:p>
      </dgm:t>
    </dgm:pt>
    <dgm:pt modelId="{E4F0F029-627D-44C8-B714-596149486474}" type="sibTrans" cxnId="{EA178423-0C5B-44B5-9C20-52879312E9D6}">
      <dgm:prSet/>
      <dgm:spPr/>
      <dgm:t>
        <a:bodyPr/>
        <a:lstStyle/>
        <a:p>
          <a:endParaRPr lang="en-US" sz="1200" b="1">
            <a:solidFill>
              <a:schemeClr val="tx1"/>
            </a:solidFill>
            <a:latin typeface="Arial" pitchFamily="34" charset="0"/>
            <a:cs typeface="Arial" pitchFamily="34" charset="0"/>
          </a:endParaRPr>
        </a:p>
      </dgm:t>
    </dgm:pt>
    <dgm:pt modelId="{A91A8763-9DE0-4AA0-B1AA-AC9B47EF0B46}">
      <dgm:prSet custT="1"/>
      <dgm:spPr>
        <a:xfrm>
          <a:off x="1458685" y="1698171"/>
          <a:ext cx="2188028" cy="849085"/>
        </a:xfrm>
        <a:solidFill>
          <a:srgbClr val="66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1200" b="1" dirty="0" smtClean="0">
              <a:solidFill>
                <a:sysClr val="window" lastClr="FFFFFF"/>
              </a:solidFill>
              <a:latin typeface="Arial" pitchFamily="34" charset="0"/>
              <a:ea typeface="+mn-ea"/>
              <a:cs typeface="Arial" pitchFamily="34" charset="0"/>
            </a:rPr>
            <a:t>8500</a:t>
          </a:r>
          <a:endParaRPr lang="en-US" sz="1200" b="1" dirty="0">
            <a:solidFill>
              <a:sysClr val="window" lastClr="FFFFFF"/>
            </a:solidFill>
            <a:latin typeface="Arial" pitchFamily="34" charset="0"/>
            <a:ea typeface="+mn-ea"/>
            <a:cs typeface="Arial" pitchFamily="34" charset="0"/>
          </a:endParaRPr>
        </a:p>
      </dgm:t>
    </dgm:pt>
    <dgm:pt modelId="{324E9E41-5176-46D8-ABFA-9E35E91C6ED7}" type="parTrans" cxnId="{A1F1F92D-D809-4471-9146-4FAD794488B4}">
      <dgm:prSet/>
      <dgm:spPr/>
      <dgm:t>
        <a:bodyPr/>
        <a:lstStyle/>
        <a:p>
          <a:endParaRPr lang="en-US" sz="1200" b="1">
            <a:solidFill>
              <a:schemeClr val="tx1"/>
            </a:solidFill>
            <a:latin typeface="Arial" pitchFamily="34" charset="0"/>
            <a:cs typeface="Arial" pitchFamily="34" charset="0"/>
          </a:endParaRPr>
        </a:p>
      </dgm:t>
    </dgm:pt>
    <dgm:pt modelId="{229FA309-74E9-4484-B957-416829537E46}" type="sibTrans" cxnId="{A1F1F92D-D809-4471-9146-4FAD794488B4}">
      <dgm:prSet/>
      <dgm:spPr/>
      <dgm:t>
        <a:bodyPr/>
        <a:lstStyle/>
        <a:p>
          <a:endParaRPr lang="en-US" sz="1200" b="1">
            <a:solidFill>
              <a:schemeClr val="tx1"/>
            </a:solidFill>
            <a:latin typeface="Arial" pitchFamily="34" charset="0"/>
            <a:cs typeface="Arial" pitchFamily="34" charset="0"/>
          </a:endParaRPr>
        </a:p>
      </dgm:t>
    </dgm:pt>
    <dgm:pt modelId="{B6A2716E-C620-48BA-A408-3243DD47C030}">
      <dgm:prSet custT="1"/>
      <dgm:spPr>
        <a:xfrm>
          <a:off x="1094014" y="2547257"/>
          <a:ext cx="2917371" cy="849085"/>
        </a:xfrm>
        <a:solidFill>
          <a:srgbClr val="000099"/>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1200" b="1" dirty="0" smtClean="0">
              <a:solidFill>
                <a:sysClr val="window" lastClr="FFFFFF"/>
              </a:solidFill>
              <a:latin typeface="Arial" pitchFamily="34" charset="0"/>
              <a:ea typeface="+mn-ea"/>
              <a:cs typeface="Arial" pitchFamily="34" charset="0"/>
            </a:rPr>
            <a:t>10800</a:t>
          </a:r>
          <a:endParaRPr lang="en-US" sz="1200" b="1" dirty="0">
            <a:solidFill>
              <a:sysClr val="window" lastClr="FFFFFF"/>
            </a:solidFill>
            <a:latin typeface="Arial" pitchFamily="34" charset="0"/>
            <a:ea typeface="+mn-ea"/>
            <a:cs typeface="Arial" pitchFamily="34" charset="0"/>
          </a:endParaRPr>
        </a:p>
      </dgm:t>
    </dgm:pt>
    <dgm:pt modelId="{13F845BD-E9A3-4E3E-A1C4-27F24BCB16DA}" type="parTrans" cxnId="{0F7982FA-3F56-4173-A55E-21542906C2B3}">
      <dgm:prSet/>
      <dgm:spPr/>
      <dgm:t>
        <a:bodyPr/>
        <a:lstStyle/>
        <a:p>
          <a:endParaRPr lang="en-US" sz="1200" b="1">
            <a:solidFill>
              <a:schemeClr val="tx1"/>
            </a:solidFill>
            <a:latin typeface="Arial" pitchFamily="34" charset="0"/>
            <a:cs typeface="Arial" pitchFamily="34" charset="0"/>
          </a:endParaRPr>
        </a:p>
      </dgm:t>
    </dgm:pt>
    <dgm:pt modelId="{02D34BDA-04CB-4E8E-AFBA-B67A46B4AA9E}" type="sibTrans" cxnId="{0F7982FA-3F56-4173-A55E-21542906C2B3}">
      <dgm:prSet/>
      <dgm:spPr/>
      <dgm:t>
        <a:bodyPr/>
        <a:lstStyle/>
        <a:p>
          <a:endParaRPr lang="en-US" sz="1200" b="1">
            <a:solidFill>
              <a:schemeClr val="tx1"/>
            </a:solidFill>
            <a:latin typeface="Arial" pitchFamily="34" charset="0"/>
            <a:cs typeface="Arial" pitchFamily="34" charset="0"/>
          </a:endParaRPr>
        </a:p>
      </dgm:t>
    </dgm:pt>
    <dgm:pt modelId="{6045745E-B93E-4494-9266-CE7ECF0FB9D3}">
      <dgm:prSet custT="1"/>
      <dgm:spPr>
        <a:xfrm>
          <a:off x="364671" y="4245428"/>
          <a:ext cx="4376057" cy="849085"/>
        </a:xfrm>
        <a:solidFill>
          <a:srgbClr val="66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1200" b="1" dirty="0" smtClean="0">
              <a:solidFill>
                <a:sysClr val="window" lastClr="FFFFFF"/>
              </a:solidFill>
              <a:latin typeface="Arial" pitchFamily="34" charset="0"/>
              <a:ea typeface="+mn-ea"/>
              <a:cs typeface="Arial" pitchFamily="34" charset="0"/>
            </a:rPr>
            <a:t>17000</a:t>
          </a:r>
          <a:endParaRPr lang="en-US" sz="1200" b="1" dirty="0">
            <a:solidFill>
              <a:sysClr val="window" lastClr="FFFFFF"/>
            </a:solidFill>
            <a:latin typeface="Arial" pitchFamily="34" charset="0"/>
            <a:ea typeface="+mn-ea"/>
            <a:cs typeface="Arial" pitchFamily="34" charset="0"/>
          </a:endParaRPr>
        </a:p>
      </dgm:t>
    </dgm:pt>
    <dgm:pt modelId="{18AAB789-8329-45CB-9D08-A5B356533C60}" type="parTrans" cxnId="{28637625-8CE8-4D84-A571-CD3E0F477089}">
      <dgm:prSet/>
      <dgm:spPr/>
      <dgm:t>
        <a:bodyPr/>
        <a:lstStyle/>
        <a:p>
          <a:endParaRPr lang="en-US" sz="1200" b="1">
            <a:solidFill>
              <a:schemeClr val="tx1"/>
            </a:solidFill>
            <a:latin typeface="Arial" pitchFamily="34" charset="0"/>
            <a:cs typeface="Arial" pitchFamily="34" charset="0"/>
          </a:endParaRPr>
        </a:p>
      </dgm:t>
    </dgm:pt>
    <dgm:pt modelId="{75115721-47A7-46A0-82C7-C4BF3E090028}" type="sibTrans" cxnId="{28637625-8CE8-4D84-A571-CD3E0F477089}">
      <dgm:prSet/>
      <dgm:spPr/>
      <dgm:t>
        <a:bodyPr/>
        <a:lstStyle/>
        <a:p>
          <a:endParaRPr lang="en-US" sz="1200" b="1">
            <a:solidFill>
              <a:schemeClr val="tx1"/>
            </a:solidFill>
            <a:latin typeface="Arial" pitchFamily="34" charset="0"/>
            <a:cs typeface="Arial" pitchFamily="34" charset="0"/>
          </a:endParaRPr>
        </a:p>
      </dgm:t>
    </dgm:pt>
    <dgm:pt modelId="{01E0593C-FA58-4AE5-A057-0414707FD5A1}">
      <dgm:prSet custT="1"/>
      <dgm:spPr>
        <a:xfrm>
          <a:off x="729342" y="3396342"/>
          <a:ext cx="3646714" cy="849085"/>
        </a:xfrm>
        <a:solidFill>
          <a:srgbClr val="0033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1200" b="1" dirty="0" smtClean="0">
              <a:solidFill>
                <a:sysClr val="window" lastClr="FFFFFF"/>
              </a:solidFill>
              <a:latin typeface="Arial" pitchFamily="34" charset="0"/>
              <a:ea typeface="+mn-ea"/>
              <a:cs typeface="Arial" pitchFamily="34" charset="0"/>
            </a:rPr>
            <a:t>16700</a:t>
          </a:r>
          <a:endParaRPr lang="en-US" sz="1200" b="1" dirty="0">
            <a:solidFill>
              <a:sysClr val="window" lastClr="FFFFFF"/>
            </a:solidFill>
            <a:latin typeface="Arial" pitchFamily="34" charset="0"/>
            <a:ea typeface="+mn-ea"/>
            <a:cs typeface="Arial" pitchFamily="34" charset="0"/>
          </a:endParaRPr>
        </a:p>
      </dgm:t>
    </dgm:pt>
    <dgm:pt modelId="{229B0BFD-9193-428C-8327-88E5DFCEC50D}" type="parTrans" cxnId="{141B66B3-AB60-488B-A91C-C690A527B2F2}">
      <dgm:prSet/>
      <dgm:spPr/>
      <dgm:t>
        <a:bodyPr/>
        <a:lstStyle/>
        <a:p>
          <a:endParaRPr lang="en-IN" sz="2000">
            <a:solidFill>
              <a:schemeClr val="tx1"/>
            </a:solidFill>
          </a:endParaRPr>
        </a:p>
      </dgm:t>
    </dgm:pt>
    <dgm:pt modelId="{8CA63B74-C9CE-48E3-AA7F-2374CFD45036}" type="sibTrans" cxnId="{141B66B3-AB60-488B-A91C-C690A527B2F2}">
      <dgm:prSet/>
      <dgm:spPr/>
      <dgm:t>
        <a:bodyPr/>
        <a:lstStyle/>
        <a:p>
          <a:endParaRPr lang="en-IN" sz="2000">
            <a:solidFill>
              <a:schemeClr val="tx1"/>
            </a:solidFill>
          </a:endParaRPr>
        </a:p>
      </dgm:t>
    </dgm:pt>
    <dgm:pt modelId="{8438C6EC-A263-40E4-871D-FB171E35AB6E}">
      <dgm:prSet custT="1"/>
      <dgm:spPr>
        <a:xfrm>
          <a:off x="0" y="5094514"/>
          <a:ext cx="5105399" cy="849085"/>
        </a:xfrm>
        <a:solidFill>
          <a:srgbClr val="000099"/>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n-US" sz="1200" b="1" dirty="0" smtClean="0">
              <a:solidFill>
                <a:sysClr val="window" lastClr="FFFFFF"/>
              </a:solidFill>
              <a:latin typeface="Arial" pitchFamily="34" charset="0"/>
              <a:ea typeface="+mn-ea"/>
              <a:cs typeface="Arial" pitchFamily="34" charset="0"/>
            </a:rPr>
            <a:t>19815 </a:t>
          </a:r>
        </a:p>
      </dgm:t>
    </dgm:pt>
    <dgm:pt modelId="{51FC1038-5F49-4956-BF4B-0C3C72094FE7}" type="parTrans" cxnId="{EF983BE6-230D-4A2C-97FC-C1ED73274874}">
      <dgm:prSet/>
      <dgm:spPr/>
      <dgm:t>
        <a:bodyPr/>
        <a:lstStyle/>
        <a:p>
          <a:endParaRPr lang="en-IN" sz="2000">
            <a:solidFill>
              <a:schemeClr val="tx1"/>
            </a:solidFill>
          </a:endParaRPr>
        </a:p>
      </dgm:t>
    </dgm:pt>
    <dgm:pt modelId="{E4B9E49E-8650-4945-92BD-D18F8C6F5805}" type="sibTrans" cxnId="{EF983BE6-230D-4A2C-97FC-C1ED73274874}">
      <dgm:prSet/>
      <dgm:spPr/>
      <dgm:t>
        <a:bodyPr/>
        <a:lstStyle/>
        <a:p>
          <a:endParaRPr lang="en-IN" sz="2000">
            <a:solidFill>
              <a:schemeClr val="tx1"/>
            </a:solidFill>
          </a:endParaRPr>
        </a:p>
      </dgm:t>
    </dgm:pt>
    <dgm:pt modelId="{F0863726-3F28-443E-BB60-AC1F468BBBD0}" type="pres">
      <dgm:prSet presAssocID="{AF2C11D2-C91A-4F92-8C09-2DEEB1DE90A0}" presName="Name0" presStyleCnt="0">
        <dgm:presLayoutVars>
          <dgm:dir/>
          <dgm:animLvl val="lvl"/>
          <dgm:resizeHandles val="exact"/>
        </dgm:presLayoutVars>
      </dgm:prSet>
      <dgm:spPr/>
      <dgm:t>
        <a:bodyPr/>
        <a:lstStyle/>
        <a:p>
          <a:endParaRPr lang="en-US"/>
        </a:p>
      </dgm:t>
    </dgm:pt>
    <dgm:pt modelId="{4262D346-2B84-4E1A-B735-3560C9860DC4}" type="pres">
      <dgm:prSet presAssocID="{F126A6B1-8863-4E8A-9EEE-105AD75DE2C1}" presName="Name8" presStyleCnt="0"/>
      <dgm:spPr/>
      <dgm:t>
        <a:bodyPr/>
        <a:lstStyle/>
        <a:p>
          <a:endParaRPr lang="en-IN"/>
        </a:p>
      </dgm:t>
    </dgm:pt>
    <dgm:pt modelId="{A847AD1C-DD4E-478C-A780-88FBE0E279A8}" type="pres">
      <dgm:prSet presAssocID="{F126A6B1-8863-4E8A-9EEE-105AD75DE2C1}" presName="level" presStyleLbl="node1" presStyleIdx="0" presStyleCnt="7">
        <dgm:presLayoutVars>
          <dgm:chMax val="1"/>
          <dgm:bulletEnabled val="1"/>
        </dgm:presLayoutVars>
      </dgm:prSet>
      <dgm:spPr>
        <a:prstGeom prst="trapezoid">
          <a:avLst>
            <a:gd name="adj" fmla="val 50000"/>
          </a:avLst>
        </a:prstGeom>
      </dgm:spPr>
      <dgm:t>
        <a:bodyPr/>
        <a:lstStyle/>
        <a:p>
          <a:endParaRPr lang="en-US"/>
        </a:p>
      </dgm:t>
    </dgm:pt>
    <dgm:pt modelId="{ED78F4E5-E777-4DB1-BB41-40BDF28BE44D}" type="pres">
      <dgm:prSet presAssocID="{F126A6B1-8863-4E8A-9EEE-105AD75DE2C1}" presName="levelTx" presStyleLbl="revTx" presStyleIdx="0" presStyleCnt="0">
        <dgm:presLayoutVars>
          <dgm:chMax val="1"/>
          <dgm:bulletEnabled val="1"/>
        </dgm:presLayoutVars>
      </dgm:prSet>
      <dgm:spPr/>
      <dgm:t>
        <a:bodyPr/>
        <a:lstStyle/>
        <a:p>
          <a:endParaRPr lang="en-US"/>
        </a:p>
      </dgm:t>
    </dgm:pt>
    <dgm:pt modelId="{A0E1B788-2D1A-4A76-812F-5515A4CBAC1C}" type="pres">
      <dgm:prSet presAssocID="{51CB8932-88EF-4E49-AD5D-46CF7E56DF35}" presName="Name8" presStyleCnt="0"/>
      <dgm:spPr/>
      <dgm:t>
        <a:bodyPr/>
        <a:lstStyle/>
        <a:p>
          <a:endParaRPr lang="en-IN"/>
        </a:p>
      </dgm:t>
    </dgm:pt>
    <dgm:pt modelId="{E1BA5575-5A8A-4E97-ACDC-35BEB608E59F}" type="pres">
      <dgm:prSet presAssocID="{51CB8932-88EF-4E49-AD5D-46CF7E56DF35}" presName="level" presStyleLbl="node1" presStyleIdx="1" presStyleCnt="7">
        <dgm:presLayoutVars>
          <dgm:chMax val="1"/>
          <dgm:bulletEnabled val="1"/>
        </dgm:presLayoutVars>
      </dgm:prSet>
      <dgm:spPr>
        <a:prstGeom prst="trapezoid">
          <a:avLst>
            <a:gd name="adj" fmla="val 44079"/>
          </a:avLst>
        </a:prstGeom>
      </dgm:spPr>
      <dgm:t>
        <a:bodyPr/>
        <a:lstStyle/>
        <a:p>
          <a:endParaRPr lang="en-US"/>
        </a:p>
      </dgm:t>
    </dgm:pt>
    <dgm:pt modelId="{8C2F45B4-E646-441D-9852-94E838B15B64}" type="pres">
      <dgm:prSet presAssocID="{51CB8932-88EF-4E49-AD5D-46CF7E56DF35}" presName="levelTx" presStyleLbl="revTx" presStyleIdx="0" presStyleCnt="0">
        <dgm:presLayoutVars>
          <dgm:chMax val="1"/>
          <dgm:bulletEnabled val="1"/>
        </dgm:presLayoutVars>
      </dgm:prSet>
      <dgm:spPr/>
      <dgm:t>
        <a:bodyPr/>
        <a:lstStyle/>
        <a:p>
          <a:endParaRPr lang="en-US"/>
        </a:p>
      </dgm:t>
    </dgm:pt>
    <dgm:pt modelId="{AAF40DA2-476E-496E-A9F4-F2018C246697}" type="pres">
      <dgm:prSet presAssocID="{A91A8763-9DE0-4AA0-B1AA-AC9B47EF0B46}" presName="Name8" presStyleCnt="0"/>
      <dgm:spPr/>
      <dgm:t>
        <a:bodyPr/>
        <a:lstStyle/>
        <a:p>
          <a:endParaRPr lang="en-IN"/>
        </a:p>
      </dgm:t>
    </dgm:pt>
    <dgm:pt modelId="{98D9DD25-57E4-41EE-8224-E02320E0C688}" type="pres">
      <dgm:prSet presAssocID="{A91A8763-9DE0-4AA0-B1AA-AC9B47EF0B46}" presName="level" presStyleLbl="node1" presStyleIdx="2" presStyleCnt="7">
        <dgm:presLayoutVars>
          <dgm:chMax val="1"/>
          <dgm:bulletEnabled val="1"/>
        </dgm:presLayoutVars>
      </dgm:prSet>
      <dgm:spPr>
        <a:prstGeom prst="trapezoid">
          <a:avLst>
            <a:gd name="adj" fmla="val 44079"/>
          </a:avLst>
        </a:prstGeom>
      </dgm:spPr>
      <dgm:t>
        <a:bodyPr/>
        <a:lstStyle/>
        <a:p>
          <a:endParaRPr lang="en-US"/>
        </a:p>
      </dgm:t>
    </dgm:pt>
    <dgm:pt modelId="{5698865F-32EF-4D37-81C4-AFCC95C433A6}" type="pres">
      <dgm:prSet presAssocID="{A91A8763-9DE0-4AA0-B1AA-AC9B47EF0B46}" presName="levelTx" presStyleLbl="revTx" presStyleIdx="0" presStyleCnt="0">
        <dgm:presLayoutVars>
          <dgm:chMax val="1"/>
          <dgm:bulletEnabled val="1"/>
        </dgm:presLayoutVars>
      </dgm:prSet>
      <dgm:spPr/>
      <dgm:t>
        <a:bodyPr/>
        <a:lstStyle/>
        <a:p>
          <a:endParaRPr lang="en-US"/>
        </a:p>
      </dgm:t>
    </dgm:pt>
    <dgm:pt modelId="{71B4443B-DBFD-4730-A538-79C017C7816A}" type="pres">
      <dgm:prSet presAssocID="{B6A2716E-C620-48BA-A408-3243DD47C030}" presName="Name8" presStyleCnt="0"/>
      <dgm:spPr/>
      <dgm:t>
        <a:bodyPr/>
        <a:lstStyle/>
        <a:p>
          <a:endParaRPr lang="en-IN"/>
        </a:p>
      </dgm:t>
    </dgm:pt>
    <dgm:pt modelId="{26C93553-C211-442F-80AF-038407DEDC93}" type="pres">
      <dgm:prSet presAssocID="{B6A2716E-C620-48BA-A408-3243DD47C030}" presName="level" presStyleLbl="node1" presStyleIdx="3" presStyleCnt="7">
        <dgm:presLayoutVars>
          <dgm:chMax val="1"/>
          <dgm:bulletEnabled val="1"/>
        </dgm:presLayoutVars>
      </dgm:prSet>
      <dgm:spPr>
        <a:prstGeom prst="trapezoid">
          <a:avLst>
            <a:gd name="adj" fmla="val 44079"/>
          </a:avLst>
        </a:prstGeom>
      </dgm:spPr>
      <dgm:t>
        <a:bodyPr/>
        <a:lstStyle/>
        <a:p>
          <a:endParaRPr lang="en-US"/>
        </a:p>
      </dgm:t>
    </dgm:pt>
    <dgm:pt modelId="{EAB9EEBB-2C77-4400-8DA7-C56EC9DD69C9}" type="pres">
      <dgm:prSet presAssocID="{B6A2716E-C620-48BA-A408-3243DD47C030}" presName="levelTx" presStyleLbl="revTx" presStyleIdx="0" presStyleCnt="0">
        <dgm:presLayoutVars>
          <dgm:chMax val="1"/>
          <dgm:bulletEnabled val="1"/>
        </dgm:presLayoutVars>
      </dgm:prSet>
      <dgm:spPr/>
      <dgm:t>
        <a:bodyPr/>
        <a:lstStyle/>
        <a:p>
          <a:endParaRPr lang="en-US"/>
        </a:p>
      </dgm:t>
    </dgm:pt>
    <dgm:pt modelId="{51DCE62C-D365-4DE8-9F37-25B727327D72}" type="pres">
      <dgm:prSet presAssocID="{01E0593C-FA58-4AE5-A057-0414707FD5A1}" presName="Name8" presStyleCnt="0"/>
      <dgm:spPr/>
    </dgm:pt>
    <dgm:pt modelId="{1869B837-C07E-48DB-BBBB-A49C2E5330DD}" type="pres">
      <dgm:prSet presAssocID="{01E0593C-FA58-4AE5-A057-0414707FD5A1}" presName="level" presStyleLbl="node1" presStyleIdx="4" presStyleCnt="7">
        <dgm:presLayoutVars>
          <dgm:chMax val="1"/>
          <dgm:bulletEnabled val="1"/>
        </dgm:presLayoutVars>
      </dgm:prSet>
      <dgm:spPr>
        <a:prstGeom prst="trapezoid">
          <a:avLst>
            <a:gd name="adj" fmla="val 44079"/>
          </a:avLst>
        </a:prstGeom>
      </dgm:spPr>
      <dgm:t>
        <a:bodyPr/>
        <a:lstStyle/>
        <a:p>
          <a:endParaRPr lang="en-IN"/>
        </a:p>
      </dgm:t>
    </dgm:pt>
    <dgm:pt modelId="{76616E7C-5038-42C5-9E49-5663CCFF041F}" type="pres">
      <dgm:prSet presAssocID="{01E0593C-FA58-4AE5-A057-0414707FD5A1}" presName="levelTx" presStyleLbl="revTx" presStyleIdx="0" presStyleCnt="0">
        <dgm:presLayoutVars>
          <dgm:chMax val="1"/>
          <dgm:bulletEnabled val="1"/>
        </dgm:presLayoutVars>
      </dgm:prSet>
      <dgm:spPr/>
      <dgm:t>
        <a:bodyPr/>
        <a:lstStyle/>
        <a:p>
          <a:endParaRPr lang="en-IN"/>
        </a:p>
      </dgm:t>
    </dgm:pt>
    <dgm:pt modelId="{E7AEFF7A-510D-4EE6-981A-E4EC02D6574A}" type="pres">
      <dgm:prSet presAssocID="{6045745E-B93E-4494-9266-CE7ECF0FB9D3}" presName="Name8" presStyleCnt="0"/>
      <dgm:spPr/>
      <dgm:t>
        <a:bodyPr/>
        <a:lstStyle/>
        <a:p>
          <a:endParaRPr lang="en-IN"/>
        </a:p>
      </dgm:t>
    </dgm:pt>
    <dgm:pt modelId="{4CED50EF-1D5C-42D5-A6FC-5B383D77E491}" type="pres">
      <dgm:prSet presAssocID="{6045745E-B93E-4494-9266-CE7ECF0FB9D3}" presName="level" presStyleLbl="node1" presStyleIdx="5" presStyleCnt="7">
        <dgm:presLayoutVars>
          <dgm:chMax val="1"/>
          <dgm:bulletEnabled val="1"/>
        </dgm:presLayoutVars>
      </dgm:prSet>
      <dgm:spPr>
        <a:prstGeom prst="trapezoid">
          <a:avLst>
            <a:gd name="adj" fmla="val 44079"/>
          </a:avLst>
        </a:prstGeom>
      </dgm:spPr>
      <dgm:t>
        <a:bodyPr/>
        <a:lstStyle/>
        <a:p>
          <a:endParaRPr lang="en-US"/>
        </a:p>
      </dgm:t>
    </dgm:pt>
    <dgm:pt modelId="{4E404CBD-6E43-47B6-AC66-7F9CD34E6335}" type="pres">
      <dgm:prSet presAssocID="{6045745E-B93E-4494-9266-CE7ECF0FB9D3}" presName="levelTx" presStyleLbl="revTx" presStyleIdx="0" presStyleCnt="0">
        <dgm:presLayoutVars>
          <dgm:chMax val="1"/>
          <dgm:bulletEnabled val="1"/>
        </dgm:presLayoutVars>
      </dgm:prSet>
      <dgm:spPr/>
      <dgm:t>
        <a:bodyPr/>
        <a:lstStyle/>
        <a:p>
          <a:endParaRPr lang="en-US"/>
        </a:p>
      </dgm:t>
    </dgm:pt>
    <dgm:pt modelId="{0736DC4A-4027-4771-B9A4-E778BA639DC7}" type="pres">
      <dgm:prSet presAssocID="{8438C6EC-A263-40E4-871D-FB171E35AB6E}" presName="Name8" presStyleCnt="0"/>
      <dgm:spPr/>
    </dgm:pt>
    <dgm:pt modelId="{0B811A8C-A91D-4DEE-9FE6-1C5E351909DD}" type="pres">
      <dgm:prSet presAssocID="{8438C6EC-A263-40E4-871D-FB171E35AB6E}" presName="level" presStyleLbl="node1" presStyleIdx="6" presStyleCnt="7">
        <dgm:presLayoutVars>
          <dgm:chMax val="1"/>
          <dgm:bulletEnabled val="1"/>
        </dgm:presLayoutVars>
      </dgm:prSet>
      <dgm:spPr>
        <a:prstGeom prst="trapezoid">
          <a:avLst>
            <a:gd name="adj" fmla="val 44079"/>
          </a:avLst>
        </a:prstGeom>
      </dgm:spPr>
      <dgm:t>
        <a:bodyPr/>
        <a:lstStyle/>
        <a:p>
          <a:endParaRPr lang="en-IN"/>
        </a:p>
      </dgm:t>
    </dgm:pt>
    <dgm:pt modelId="{AAF8CD2D-DAC0-4687-9731-760EABDE3C2B}" type="pres">
      <dgm:prSet presAssocID="{8438C6EC-A263-40E4-871D-FB171E35AB6E}" presName="levelTx" presStyleLbl="revTx" presStyleIdx="0" presStyleCnt="0">
        <dgm:presLayoutVars>
          <dgm:chMax val="1"/>
          <dgm:bulletEnabled val="1"/>
        </dgm:presLayoutVars>
      </dgm:prSet>
      <dgm:spPr/>
      <dgm:t>
        <a:bodyPr/>
        <a:lstStyle/>
        <a:p>
          <a:endParaRPr lang="en-IN"/>
        </a:p>
      </dgm:t>
    </dgm:pt>
  </dgm:ptLst>
  <dgm:cxnLst>
    <dgm:cxn modelId="{FB5238F8-5C59-4B33-9867-76A222D90E9B}" type="presOf" srcId="{51CB8932-88EF-4E49-AD5D-46CF7E56DF35}" destId="{E1BA5575-5A8A-4E97-ACDC-35BEB608E59F}" srcOrd="0" destOrd="0" presId="urn:microsoft.com/office/officeart/2005/8/layout/pyramid1"/>
    <dgm:cxn modelId="{EA178423-0C5B-44B5-9C20-52879312E9D6}" srcId="{AF2C11D2-C91A-4F92-8C09-2DEEB1DE90A0}" destId="{51CB8932-88EF-4E49-AD5D-46CF7E56DF35}" srcOrd="1" destOrd="0" parTransId="{5FFB4059-D78F-433E-B7CF-E4C50DE7CB51}" sibTransId="{E4F0F029-627D-44C8-B714-596149486474}"/>
    <dgm:cxn modelId="{1C0BB297-5176-47A8-A826-2CA51F7DD73F}" type="presOf" srcId="{A91A8763-9DE0-4AA0-B1AA-AC9B47EF0B46}" destId="{5698865F-32EF-4D37-81C4-AFCC95C433A6}" srcOrd="1" destOrd="0" presId="urn:microsoft.com/office/officeart/2005/8/layout/pyramid1"/>
    <dgm:cxn modelId="{4E9BDDF3-8FDB-4877-8AEA-F4A65AB3E369}" type="presOf" srcId="{A91A8763-9DE0-4AA0-B1AA-AC9B47EF0B46}" destId="{98D9DD25-57E4-41EE-8224-E02320E0C688}" srcOrd="0" destOrd="0" presId="urn:microsoft.com/office/officeart/2005/8/layout/pyramid1"/>
    <dgm:cxn modelId="{EF983BE6-230D-4A2C-97FC-C1ED73274874}" srcId="{AF2C11D2-C91A-4F92-8C09-2DEEB1DE90A0}" destId="{8438C6EC-A263-40E4-871D-FB171E35AB6E}" srcOrd="6" destOrd="0" parTransId="{51FC1038-5F49-4956-BF4B-0C3C72094FE7}" sibTransId="{E4B9E49E-8650-4945-92BD-D18F8C6F5805}"/>
    <dgm:cxn modelId="{76776ACF-7850-4017-937A-41E31754A69E}" type="presOf" srcId="{AF2C11D2-C91A-4F92-8C09-2DEEB1DE90A0}" destId="{F0863726-3F28-443E-BB60-AC1F468BBBD0}" srcOrd="0" destOrd="0" presId="urn:microsoft.com/office/officeart/2005/8/layout/pyramid1"/>
    <dgm:cxn modelId="{4A26A3CE-633A-4986-824B-FDA063767EC0}" type="presOf" srcId="{51CB8932-88EF-4E49-AD5D-46CF7E56DF35}" destId="{8C2F45B4-E646-441D-9852-94E838B15B64}" srcOrd="1" destOrd="0" presId="urn:microsoft.com/office/officeart/2005/8/layout/pyramid1"/>
    <dgm:cxn modelId="{F60B1478-9853-4241-801D-0E97E63C8C22}" type="presOf" srcId="{B6A2716E-C620-48BA-A408-3243DD47C030}" destId="{EAB9EEBB-2C77-4400-8DA7-C56EC9DD69C9}" srcOrd="1" destOrd="0" presId="urn:microsoft.com/office/officeart/2005/8/layout/pyramid1"/>
    <dgm:cxn modelId="{4B49F70E-9C6E-45D6-B689-4A252F8EBC29}" type="presOf" srcId="{F126A6B1-8863-4E8A-9EEE-105AD75DE2C1}" destId="{ED78F4E5-E777-4DB1-BB41-40BDF28BE44D}" srcOrd="1" destOrd="0" presId="urn:microsoft.com/office/officeart/2005/8/layout/pyramid1"/>
    <dgm:cxn modelId="{2C754477-10FA-44DD-B44E-3096F39BCA2D}" type="presOf" srcId="{6045745E-B93E-4494-9266-CE7ECF0FB9D3}" destId="{4CED50EF-1D5C-42D5-A6FC-5B383D77E491}" srcOrd="0" destOrd="0" presId="urn:microsoft.com/office/officeart/2005/8/layout/pyramid1"/>
    <dgm:cxn modelId="{C8AFDB40-462C-4C7A-95BE-FB0C87446235}" type="presOf" srcId="{8438C6EC-A263-40E4-871D-FB171E35AB6E}" destId="{0B811A8C-A91D-4DEE-9FE6-1C5E351909DD}" srcOrd="0" destOrd="0" presId="urn:microsoft.com/office/officeart/2005/8/layout/pyramid1"/>
    <dgm:cxn modelId="{9CBBB741-3350-4D45-A7BB-7421BB9CA178}" type="presOf" srcId="{8438C6EC-A263-40E4-871D-FB171E35AB6E}" destId="{AAF8CD2D-DAC0-4687-9731-760EABDE3C2B}" srcOrd="1" destOrd="0" presId="urn:microsoft.com/office/officeart/2005/8/layout/pyramid1"/>
    <dgm:cxn modelId="{141B66B3-AB60-488B-A91C-C690A527B2F2}" srcId="{AF2C11D2-C91A-4F92-8C09-2DEEB1DE90A0}" destId="{01E0593C-FA58-4AE5-A057-0414707FD5A1}" srcOrd="4" destOrd="0" parTransId="{229B0BFD-9193-428C-8327-88E5DFCEC50D}" sibTransId="{8CA63B74-C9CE-48E3-AA7F-2374CFD45036}"/>
    <dgm:cxn modelId="{28637625-8CE8-4D84-A571-CD3E0F477089}" srcId="{AF2C11D2-C91A-4F92-8C09-2DEEB1DE90A0}" destId="{6045745E-B93E-4494-9266-CE7ECF0FB9D3}" srcOrd="5" destOrd="0" parTransId="{18AAB789-8329-45CB-9D08-A5B356533C60}" sibTransId="{75115721-47A7-46A0-82C7-C4BF3E090028}"/>
    <dgm:cxn modelId="{0F7982FA-3F56-4173-A55E-21542906C2B3}" srcId="{AF2C11D2-C91A-4F92-8C09-2DEEB1DE90A0}" destId="{B6A2716E-C620-48BA-A408-3243DD47C030}" srcOrd="3" destOrd="0" parTransId="{13F845BD-E9A3-4E3E-A1C4-27F24BCB16DA}" sibTransId="{02D34BDA-04CB-4E8E-AFBA-B67A46B4AA9E}"/>
    <dgm:cxn modelId="{9DD77B7C-FCBF-4521-AA52-FA996D75F4D2}" type="presOf" srcId="{01E0593C-FA58-4AE5-A057-0414707FD5A1}" destId="{76616E7C-5038-42C5-9E49-5663CCFF041F}" srcOrd="1" destOrd="0" presId="urn:microsoft.com/office/officeart/2005/8/layout/pyramid1"/>
    <dgm:cxn modelId="{A1F1F92D-D809-4471-9146-4FAD794488B4}" srcId="{AF2C11D2-C91A-4F92-8C09-2DEEB1DE90A0}" destId="{A91A8763-9DE0-4AA0-B1AA-AC9B47EF0B46}" srcOrd="2" destOrd="0" parTransId="{324E9E41-5176-46D8-ABFA-9E35E91C6ED7}" sibTransId="{229FA309-74E9-4484-B957-416829537E46}"/>
    <dgm:cxn modelId="{9980D022-733A-4777-BD44-897C0E82C5A3}" type="presOf" srcId="{F126A6B1-8863-4E8A-9EEE-105AD75DE2C1}" destId="{A847AD1C-DD4E-478C-A780-88FBE0E279A8}" srcOrd="0" destOrd="0" presId="urn:microsoft.com/office/officeart/2005/8/layout/pyramid1"/>
    <dgm:cxn modelId="{575F0FAB-290E-40BF-95D4-013E807CE23F}" type="presOf" srcId="{01E0593C-FA58-4AE5-A057-0414707FD5A1}" destId="{1869B837-C07E-48DB-BBBB-A49C2E5330DD}" srcOrd="0" destOrd="0" presId="urn:microsoft.com/office/officeart/2005/8/layout/pyramid1"/>
    <dgm:cxn modelId="{1F753FA0-3D61-40DF-BDE6-A2335E3E80DD}" type="presOf" srcId="{B6A2716E-C620-48BA-A408-3243DD47C030}" destId="{26C93553-C211-442F-80AF-038407DEDC93}" srcOrd="0" destOrd="0" presId="urn:microsoft.com/office/officeart/2005/8/layout/pyramid1"/>
    <dgm:cxn modelId="{36B2A66E-A208-496E-B366-642AB238F023}" type="presOf" srcId="{6045745E-B93E-4494-9266-CE7ECF0FB9D3}" destId="{4E404CBD-6E43-47B6-AC66-7F9CD34E6335}" srcOrd="1" destOrd="0" presId="urn:microsoft.com/office/officeart/2005/8/layout/pyramid1"/>
    <dgm:cxn modelId="{A8AD8B4D-B178-40F3-B453-2B838A537593}" srcId="{AF2C11D2-C91A-4F92-8C09-2DEEB1DE90A0}" destId="{F126A6B1-8863-4E8A-9EEE-105AD75DE2C1}" srcOrd="0" destOrd="0" parTransId="{05180A05-312B-4860-8B6B-8455D7170F28}" sibTransId="{EE14D88C-6238-457E-A9FA-3D58C7205FC7}"/>
    <dgm:cxn modelId="{C03A0BBD-0C53-4193-A80F-C705008D20AC}" type="presParOf" srcId="{F0863726-3F28-443E-BB60-AC1F468BBBD0}" destId="{4262D346-2B84-4E1A-B735-3560C9860DC4}" srcOrd="0" destOrd="0" presId="urn:microsoft.com/office/officeart/2005/8/layout/pyramid1"/>
    <dgm:cxn modelId="{5190F0D5-9FC5-435C-9E07-61F1476F8B65}" type="presParOf" srcId="{4262D346-2B84-4E1A-B735-3560C9860DC4}" destId="{A847AD1C-DD4E-478C-A780-88FBE0E279A8}" srcOrd="0" destOrd="0" presId="urn:microsoft.com/office/officeart/2005/8/layout/pyramid1"/>
    <dgm:cxn modelId="{45B973DF-25D4-4973-9EEC-6629301517CF}" type="presParOf" srcId="{4262D346-2B84-4E1A-B735-3560C9860DC4}" destId="{ED78F4E5-E777-4DB1-BB41-40BDF28BE44D}" srcOrd="1" destOrd="0" presId="urn:microsoft.com/office/officeart/2005/8/layout/pyramid1"/>
    <dgm:cxn modelId="{A42BB433-5968-4EF6-A574-12B82F1375DD}" type="presParOf" srcId="{F0863726-3F28-443E-BB60-AC1F468BBBD0}" destId="{A0E1B788-2D1A-4A76-812F-5515A4CBAC1C}" srcOrd="1" destOrd="0" presId="urn:microsoft.com/office/officeart/2005/8/layout/pyramid1"/>
    <dgm:cxn modelId="{9813C5D4-E2F8-49B6-B471-449C9A706687}" type="presParOf" srcId="{A0E1B788-2D1A-4A76-812F-5515A4CBAC1C}" destId="{E1BA5575-5A8A-4E97-ACDC-35BEB608E59F}" srcOrd="0" destOrd="0" presId="urn:microsoft.com/office/officeart/2005/8/layout/pyramid1"/>
    <dgm:cxn modelId="{911D26F8-B113-4D43-83E8-313F7421B38A}" type="presParOf" srcId="{A0E1B788-2D1A-4A76-812F-5515A4CBAC1C}" destId="{8C2F45B4-E646-441D-9852-94E838B15B64}" srcOrd="1" destOrd="0" presId="urn:microsoft.com/office/officeart/2005/8/layout/pyramid1"/>
    <dgm:cxn modelId="{CB4D8361-9B2E-4FE8-B484-FADFF884FE5C}" type="presParOf" srcId="{F0863726-3F28-443E-BB60-AC1F468BBBD0}" destId="{AAF40DA2-476E-496E-A9F4-F2018C246697}" srcOrd="2" destOrd="0" presId="urn:microsoft.com/office/officeart/2005/8/layout/pyramid1"/>
    <dgm:cxn modelId="{D1066AB6-5020-4245-B167-F103967A83C6}" type="presParOf" srcId="{AAF40DA2-476E-496E-A9F4-F2018C246697}" destId="{98D9DD25-57E4-41EE-8224-E02320E0C688}" srcOrd="0" destOrd="0" presId="urn:microsoft.com/office/officeart/2005/8/layout/pyramid1"/>
    <dgm:cxn modelId="{C28AEE79-1411-49D1-B66D-4B829E524D4C}" type="presParOf" srcId="{AAF40DA2-476E-496E-A9F4-F2018C246697}" destId="{5698865F-32EF-4D37-81C4-AFCC95C433A6}" srcOrd="1" destOrd="0" presId="urn:microsoft.com/office/officeart/2005/8/layout/pyramid1"/>
    <dgm:cxn modelId="{C5CAA67D-E8DA-4859-AF64-736BF219F940}" type="presParOf" srcId="{F0863726-3F28-443E-BB60-AC1F468BBBD0}" destId="{71B4443B-DBFD-4730-A538-79C017C7816A}" srcOrd="3" destOrd="0" presId="urn:microsoft.com/office/officeart/2005/8/layout/pyramid1"/>
    <dgm:cxn modelId="{AE04A127-D216-4FB7-AF25-A575E9DC9AB2}" type="presParOf" srcId="{71B4443B-DBFD-4730-A538-79C017C7816A}" destId="{26C93553-C211-442F-80AF-038407DEDC93}" srcOrd="0" destOrd="0" presId="urn:microsoft.com/office/officeart/2005/8/layout/pyramid1"/>
    <dgm:cxn modelId="{77BF8333-CE9E-4C5B-A1C7-2B76983D9F48}" type="presParOf" srcId="{71B4443B-DBFD-4730-A538-79C017C7816A}" destId="{EAB9EEBB-2C77-4400-8DA7-C56EC9DD69C9}" srcOrd="1" destOrd="0" presId="urn:microsoft.com/office/officeart/2005/8/layout/pyramid1"/>
    <dgm:cxn modelId="{1C4060D7-90A6-4CF1-A563-992A4F422168}" type="presParOf" srcId="{F0863726-3F28-443E-BB60-AC1F468BBBD0}" destId="{51DCE62C-D365-4DE8-9F37-25B727327D72}" srcOrd="4" destOrd="0" presId="urn:microsoft.com/office/officeart/2005/8/layout/pyramid1"/>
    <dgm:cxn modelId="{7627C2C9-8B89-45F3-A875-7157C0E0A2A1}" type="presParOf" srcId="{51DCE62C-D365-4DE8-9F37-25B727327D72}" destId="{1869B837-C07E-48DB-BBBB-A49C2E5330DD}" srcOrd="0" destOrd="0" presId="urn:microsoft.com/office/officeart/2005/8/layout/pyramid1"/>
    <dgm:cxn modelId="{E5EDBEAB-C955-4A2F-ABB9-9747F83E1E31}" type="presParOf" srcId="{51DCE62C-D365-4DE8-9F37-25B727327D72}" destId="{76616E7C-5038-42C5-9E49-5663CCFF041F}" srcOrd="1" destOrd="0" presId="urn:microsoft.com/office/officeart/2005/8/layout/pyramid1"/>
    <dgm:cxn modelId="{C555C307-25D7-41BF-903F-4CBF14860C34}" type="presParOf" srcId="{F0863726-3F28-443E-BB60-AC1F468BBBD0}" destId="{E7AEFF7A-510D-4EE6-981A-E4EC02D6574A}" srcOrd="5" destOrd="0" presId="urn:microsoft.com/office/officeart/2005/8/layout/pyramid1"/>
    <dgm:cxn modelId="{22FC655F-14C4-4429-8875-F37CF3E5B582}" type="presParOf" srcId="{E7AEFF7A-510D-4EE6-981A-E4EC02D6574A}" destId="{4CED50EF-1D5C-42D5-A6FC-5B383D77E491}" srcOrd="0" destOrd="0" presId="urn:microsoft.com/office/officeart/2005/8/layout/pyramid1"/>
    <dgm:cxn modelId="{6F18E5C0-E79E-4DEA-99FC-FCBF1AD024DA}" type="presParOf" srcId="{E7AEFF7A-510D-4EE6-981A-E4EC02D6574A}" destId="{4E404CBD-6E43-47B6-AC66-7F9CD34E6335}" srcOrd="1" destOrd="0" presId="urn:microsoft.com/office/officeart/2005/8/layout/pyramid1"/>
    <dgm:cxn modelId="{630BFE31-8750-4EF0-8FE4-22A6BF6FD105}" type="presParOf" srcId="{F0863726-3F28-443E-BB60-AC1F468BBBD0}" destId="{0736DC4A-4027-4771-B9A4-E778BA639DC7}" srcOrd="6" destOrd="0" presId="urn:microsoft.com/office/officeart/2005/8/layout/pyramid1"/>
    <dgm:cxn modelId="{715A4D63-241A-40CF-A5BA-D48542252A6C}" type="presParOf" srcId="{0736DC4A-4027-4771-B9A4-E778BA639DC7}" destId="{0B811A8C-A91D-4DEE-9FE6-1C5E351909DD}" srcOrd="0" destOrd="0" presId="urn:microsoft.com/office/officeart/2005/8/layout/pyramid1"/>
    <dgm:cxn modelId="{ACD49DD0-17C5-4AAD-8512-20A68A820CF9}" type="presParOf" srcId="{0736DC4A-4027-4771-B9A4-E778BA639DC7}" destId="{AAF8CD2D-DAC0-4687-9731-760EABDE3C2B}"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F2C11D2-C91A-4F92-8C09-2DEEB1DE90A0}" type="doc">
      <dgm:prSet loTypeId="urn:microsoft.com/office/officeart/2005/8/layout/list1" loCatId="list" qsTypeId="urn:microsoft.com/office/officeart/2005/8/quickstyle/simple1" qsCatId="simple" csTypeId="urn:microsoft.com/office/officeart/2005/8/colors/colorful1#8" csCatId="colorful" phldr="1"/>
      <dgm:spPr/>
      <dgm:t>
        <a:bodyPr/>
        <a:lstStyle/>
        <a:p>
          <a:endParaRPr lang="en-US"/>
        </a:p>
      </dgm:t>
    </dgm:pt>
    <dgm:pt modelId="{F126A6B1-8863-4E8A-9EEE-105AD75DE2C1}">
      <dgm:prSet custT="1"/>
      <dgm:spPr>
        <a:xfrm>
          <a:off x="186689" y="133467"/>
          <a:ext cx="2613659" cy="354239"/>
        </a:xfrm>
        <a:solidFill>
          <a:srgbClr val="7E0000"/>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gm:spPr>
      <dgm:t>
        <a:bodyPr/>
        <a:lstStyle/>
        <a:p>
          <a:pPr algn="l" rtl="0"/>
          <a:r>
            <a:rPr lang="en-US" sz="1600" b="1" dirty="0" smtClean="0">
              <a:solidFill>
                <a:sysClr val="window" lastClr="FFFFFF"/>
              </a:solidFill>
              <a:latin typeface="Arial" pitchFamily="34" charset="0"/>
              <a:ea typeface="+mn-ea"/>
              <a:cs typeface="Arial" pitchFamily="34" charset="0"/>
            </a:rPr>
            <a:t>1999 	UNSCR 1258 </a:t>
          </a:r>
          <a:endParaRPr lang="en-US" sz="1600" b="1" dirty="0">
            <a:solidFill>
              <a:sysClr val="window" lastClr="FFFFFF"/>
            </a:solidFill>
            <a:latin typeface="Arial" pitchFamily="34" charset="0"/>
            <a:ea typeface="+mn-ea"/>
            <a:cs typeface="Arial" pitchFamily="34" charset="0"/>
          </a:endParaRPr>
        </a:p>
      </dgm:t>
    </dgm:pt>
    <dgm:pt modelId="{05180A05-312B-4860-8B6B-8455D7170F28}" type="parTrans" cxnId="{A8AD8B4D-B178-40F3-B453-2B838A537593}">
      <dgm:prSet/>
      <dgm:spPr/>
      <dgm:t>
        <a:bodyPr/>
        <a:lstStyle/>
        <a:p>
          <a:pPr algn="l"/>
          <a:endParaRPr lang="en-US" sz="1600" b="1">
            <a:solidFill>
              <a:schemeClr val="tx1"/>
            </a:solidFill>
            <a:latin typeface="Arial" pitchFamily="34" charset="0"/>
            <a:cs typeface="Arial" pitchFamily="34" charset="0"/>
          </a:endParaRPr>
        </a:p>
      </dgm:t>
    </dgm:pt>
    <dgm:pt modelId="{EE14D88C-6238-457E-A9FA-3D58C7205FC7}" type="sibTrans" cxnId="{A8AD8B4D-B178-40F3-B453-2B838A537593}">
      <dgm:prSet/>
      <dgm:spPr/>
      <dgm:t>
        <a:bodyPr/>
        <a:lstStyle/>
        <a:p>
          <a:pPr algn="l"/>
          <a:endParaRPr lang="en-US" sz="1600" b="1">
            <a:solidFill>
              <a:schemeClr val="tx1"/>
            </a:solidFill>
            <a:latin typeface="Arial" pitchFamily="34" charset="0"/>
            <a:cs typeface="Arial" pitchFamily="34" charset="0"/>
          </a:endParaRPr>
        </a:p>
      </dgm:t>
    </dgm:pt>
    <dgm:pt modelId="{51CB8932-88EF-4E49-AD5D-46CF7E56DF35}">
      <dgm:prSet custT="1"/>
      <dgm:spPr>
        <a:xfrm>
          <a:off x="186689" y="876237"/>
          <a:ext cx="2613659" cy="354239"/>
        </a:xfrm>
        <a:solidFill>
          <a:srgbClr val="003300"/>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gm:spPr>
      <dgm:t>
        <a:bodyPr/>
        <a:lstStyle/>
        <a:p>
          <a:pPr algn="l" rtl="0"/>
          <a:r>
            <a:rPr lang="en-US" sz="1600" b="1" dirty="0" smtClean="0">
              <a:solidFill>
                <a:sysClr val="window" lastClr="FFFFFF"/>
              </a:solidFill>
              <a:latin typeface="Arial" pitchFamily="34" charset="0"/>
              <a:ea typeface="+mn-ea"/>
              <a:cs typeface="Arial" pitchFamily="34" charset="0"/>
            </a:rPr>
            <a:t>2000	UNSCR 1291 </a:t>
          </a:r>
          <a:endParaRPr lang="en-US" sz="1600" b="1" dirty="0">
            <a:solidFill>
              <a:sysClr val="window" lastClr="FFFFFF"/>
            </a:solidFill>
            <a:latin typeface="Arial" pitchFamily="34" charset="0"/>
            <a:ea typeface="+mn-ea"/>
            <a:cs typeface="Arial" pitchFamily="34" charset="0"/>
          </a:endParaRPr>
        </a:p>
      </dgm:t>
    </dgm:pt>
    <dgm:pt modelId="{5FFB4059-D78F-433E-B7CF-E4C50DE7CB51}" type="parTrans" cxnId="{EA178423-0C5B-44B5-9C20-52879312E9D6}">
      <dgm:prSet/>
      <dgm:spPr/>
      <dgm:t>
        <a:bodyPr/>
        <a:lstStyle/>
        <a:p>
          <a:pPr algn="l"/>
          <a:endParaRPr lang="en-US" sz="1600" b="1">
            <a:solidFill>
              <a:schemeClr val="tx1"/>
            </a:solidFill>
            <a:latin typeface="Arial" pitchFamily="34" charset="0"/>
            <a:cs typeface="Arial" pitchFamily="34" charset="0"/>
          </a:endParaRPr>
        </a:p>
      </dgm:t>
    </dgm:pt>
    <dgm:pt modelId="{E4F0F029-627D-44C8-B714-596149486474}" type="sibTrans" cxnId="{EA178423-0C5B-44B5-9C20-52879312E9D6}">
      <dgm:prSet/>
      <dgm:spPr/>
      <dgm:t>
        <a:bodyPr/>
        <a:lstStyle/>
        <a:p>
          <a:pPr algn="l"/>
          <a:endParaRPr lang="en-US" sz="1600" b="1">
            <a:solidFill>
              <a:schemeClr val="tx1"/>
            </a:solidFill>
            <a:latin typeface="Arial" pitchFamily="34" charset="0"/>
            <a:cs typeface="Arial" pitchFamily="34" charset="0"/>
          </a:endParaRPr>
        </a:p>
      </dgm:t>
    </dgm:pt>
    <dgm:pt modelId="{A91A8763-9DE0-4AA0-B1AA-AC9B47EF0B46}">
      <dgm:prSet custT="1"/>
      <dgm:spPr>
        <a:xfrm>
          <a:off x="186689" y="1619007"/>
          <a:ext cx="2613659" cy="354239"/>
        </a:xfrm>
        <a:solidFill>
          <a:srgbClr val="660066"/>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gm:spPr>
      <dgm:t>
        <a:bodyPr/>
        <a:lstStyle/>
        <a:p>
          <a:pPr algn="l" rtl="0"/>
          <a:r>
            <a:rPr lang="en-US" sz="1600" b="1" dirty="0" smtClean="0">
              <a:solidFill>
                <a:sysClr val="window" lastClr="FFFFFF"/>
              </a:solidFill>
              <a:latin typeface="Arial" pitchFamily="34" charset="0"/>
              <a:ea typeface="+mn-ea"/>
              <a:cs typeface="Arial" pitchFamily="34" charset="0"/>
            </a:rPr>
            <a:t>2002	UNSCR 1445</a:t>
          </a:r>
          <a:endParaRPr lang="en-US" sz="1600" b="1" dirty="0">
            <a:solidFill>
              <a:sysClr val="window" lastClr="FFFFFF"/>
            </a:solidFill>
            <a:latin typeface="Arial" pitchFamily="34" charset="0"/>
            <a:ea typeface="+mn-ea"/>
            <a:cs typeface="Arial" pitchFamily="34" charset="0"/>
          </a:endParaRPr>
        </a:p>
      </dgm:t>
    </dgm:pt>
    <dgm:pt modelId="{324E9E41-5176-46D8-ABFA-9E35E91C6ED7}" type="parTrans" cxnId="{A1F1F92D-D809-4471-9146-4FAD794488B4}">
      <dgm:prSet/>
      <dgm:spPr/>
      <dgm:t>
        <a:bodyPr/>
        <a:lstStyle/>
        <a:p>
          <a:pPr algn="l"/>
          <a:endParaRPr lang="en-US" sz="1600" b="1">
            <a:solidFill>
              <a:schemeClr val="tx1"/>
            </a:solidFill>
            <a:latin typeface="Arial" pitchFamily="34" charset="0"/>
            <a:cs typeface="Arial" pitchFamily="34" charset="0"/>
          </a:endParaRPr>
        </a:p>
      </dgm:t>
    </dgm:pt>
    <dgm:pt modelId="{229FA309-74E9-4484-B957-416829537E46}" type="sibTrans" cxnId="{A1F1F92D-D809-4471-9146-4FAD794488B4}">
      <dgm:prSet/>
      <dgm:spPr/>
      <dgm:t>
        <a:bodyPr/>
        <a:lstStyle/>
        <a:p>
          <a:pPr algn="l"/>
          <a:endParaRPr lang="en-US" sz="1600" b="1">
            <a:solidFill>
              <a:schemeClr val="tx1"/>
            </a:solidFill>
            <a:latin typeface="Arial" pitchFamily="34" charset="0"/>
            <a:cs typeface="Arial" pitchFamily="34" charset="0"/>
          </a:endParaRPr>
        </a:p>
      </dgm:t>
    </dgm:pt>
    <dgm:pt modelId="{B6A2716E-C620-48BA-A408-3243DD47C030}">
      <dgm:prSet custT="1"/>
      <dgm:spPr>
        <a:xfrm>
          <a:off x="186689" y="2361777"/>
          <a:ext cx="2613659" cy="354239"/>
        </a:xfrm>
        <a:solidFill>
          <a:srgbClr val="000099"/>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gm:spPr>
      <dgm:t>
        <a:bodyPr/>
        <a:lstStyle/>
        <a:p>
          <a:pPr algn="l" rtl="0"/>
          <a:r>
            <a:rPr lang="en-US" sz="1600" b="1" dirty="0" smtClean="0">
              <a:solidFill>
                <a:sysClr val="window" lastClr="FFFFFF"/>
              </a:solidFill>
              <a:latin typeface="Arial" pitchFamily="34" charset="0"/>
              <a:ea typeface="+mn-ea"/>
              <a:cs typeface="Arial" pitchFamily="34" charset="0"/>
            </a:rPr>
            <a:t>2003	UNSCR 1493</a:t>
          </a:r>
          <a:endParaRPr lang="en-US" sz="1600" b="1" dirty="0">
            <a:solidFill>
              <a:sysClr val="window" lastClr="FFFFFF"/>
            </a:solidFill>
            <a:latin typeface="Arial" pitchFamily="34" charset="0"/>
            <a:ea typeface="+mn-ea"/>
            <a:cs typeface="Arial" pitchFamily="34" charset="0"/>
          </a:endParaRPr>
        </a:p>
      </dgm:t>
    </dgm:pt>
    <dgm:pt modelId="{13F845BD-E9A3-4E3E-A1C4-27F24BCB16DA}" type="parTrans" cxnId="{0F7982FA-3F56-4173-A55E-21542906C2B3}">
      <dgm:prSet/>
      <dgm:spPr/>
      <dgm:t>
        <a:bodyPr/>
        <a:lstStyle/>
        <a:p>
          <a:pPr algn="l"/>
          <a:endParaRPr lang="en-US" sz="1600" b="1">
            <a:solidFill>
              <a:schemeClr val="tx1"/>
            </a:solidFill>
            <a:latin typeface="Arial" pitchFamily="34" charset="0"/>
            <a:cs typeface="Arial" pitchFamily="34" charset="0"/>
          </a:endParaRPr>
        </a:p>
      </dgm:t>
    </dgm:pt>
    <dgm:pt modelId="{02D34BDA-04CB-4E8E-AFBA-B67A46B4AA9E}" type="sibTrans" cxnId="{0F7982FA-3F56-4173-A55E-21542906C2B3}">
      <dgm:prSet/>
      <dgm:spPr/>
      <dgm:t>
        <a:bodyPr/>
        <a:lstStyle/>
        <a:p>
          <a:pPr algn="l"/>
          <a:endParaRPr lang="en-US" sz="1600" b="1">
            <a:solidFill>
              <a:schemeClr val="tx1"/>
            </a:solidFill>
            <a:latin typeface="Arial" pitchFamily="34" charset="0"/>
            <a:cs typeface="Arial" pitchFamily="34" charset="0"/>
          </a:endParaRPr>
        </a:p>
      </dgm:t>
    </dgm:pt>
    <dgm:pt modelId="{6045745E-B93E-4494-9266-CE7ECF0FB9D3}">
      <dgm:prSet custT="1"/>
      <dgm:spPr>
        <a:xfrm>
          <a:off x="186689" y="3847317"/>
          <a:ext cx="2613659" cy="477841"/>
        </a:xfrm>
        <a:solidFill>
          <a:srgbClr val="660066"/>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gm:spPr>
      <dgm:t>
        <a:bodyPr/>
        <a:lstStyle/>
        <a:p>
          <a:pPr algn="l" rtl="0"/>
          <a:r>
            <a:rPr lang="en-US" sz="1600" b="1" dirty="0" smtClean="0">
              <a:solidFill>
                <a:sysClr val="window" lastClr="FFFFFF"/>
              </a:solidFill>
              <a:latin typeface="Arial" pitchFamily="34" charset="0"/>
              <a:ea typeface="+mn-ea"/>
              <a:cs typeface="Arial" pitchFamily="34" charset="0"/>
            </a:rPr>
            <a:t>2005     UNSCR 1635</a:t>
          </a:r>
          <a:endParaRPr lang="en-US" sz="1600" b="1" dirty="0">
            <a:solidFill>
              <a:sysClr val="window" lastClr="FFFFFF"/>
            </a:solidFill>
            <a:latin typeface="Arial" pitchFamily="34" charset="0"/>
            <a:ea typeface="+mn-ea"/>
            <a:cs typeface="Arial" pitchFamily="34" charset="0"/>
          </a:endParaRPr>
        </a:p>
      </dgm:t>
    </dgm:pt>
    <dgm:pt modelId="{18AAB789-8329-45CB-9D08-A5B356533C60}" type="parTrans" cxnId="{28637625-8CE8-4D84-A571-CD3E0F477089}">
      <dgm:prSet/>
      <dgm:spPr/>
      <dgm:t>
        <a:bodyPr/>
        <a:lstStyle/>
        <a:p>
          <a:pPr algn="l"/>
          <a:endParaRPr lang="en-US" sz="1600" b="1">
            <a:solidFill>
              <a:schemeClr val="tx1"/>
            </a:solidFill>
            <a:latin typeface="Arial" pitchFamily="34" charset="0"/>
            <a:cs typeface="Arial" pitchFamily="34" charset="0"/>
          </a:endParaRPr>
        </a:p>
      </dgm:t>
    </dgm:pt>
    <dgm:pt modelId="{75115721-47A7-46A0-82C7-C4BF3E090028}" type="sibTrans" cxnId="{28637625-8CE8-4D84-A571-CD3E0F477089}">
      <dgm:prSet/>
      <dgm:spPr/>
      <dgm:t>
        <a:bodyPr/>
        <a:lstStyle/>
        <a:p>
          <a:pPr algn="l"/>
          <a:endParaRPr lang="en-US" sz="1600" b="1">
            <a:solidFill>
              <a:schemeClr val="tx1"/>
            </a:solidFill>
            <a:latin typeface="Arial" pitchFamily="34" charset="0"/>
            <a:cs typeface="Arial" pitchFamily="34" charset="0"/>
          </a:endParaRPr>
        </a:p>
      </dgm:t>
    </dgm:pt>
    <dgm:pt modelId="{DC5D45EE-918C-42BF-810F-24F900363903}">
      <dgm:prSet/>
      <dgm:spPr>
        <a:xfrm>
          <a:off x="0" y="310587"/>
          <a:ext cx="3733799" cy="500850"/>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gm:spPr>
      <dgm:t>
        <a:bodyPr/>
        <a:lstStyle/>
        <a:p>
          <a:pPr algn="l"/>
          <a:r>
            <a:rPr lang="en-US" b="1" dirty="0" smtClean="0">
              <a:solidFill>
                <a:sysClr val="windowText" lastClr="000000">
                  <a:hueOff val="0"/>
                  <a:satOff val="0"/>
                  <a:lumOff val="0"/>
                  <a:alphaOff val="0"/>
                </a:sysClr>
              </a:solidFill>
              <a:latin typeface="Arial" pitchFamily="34" charset="0"/>
              <a:ea typeface="+mn-ea"/>
              <a:cs typeface="Arial" pitchFamily="34" charset="0"/>
            </a:rPr>
            <a:t>90 MILOBS</a:t>
          </a:r>
          <a:endParaRPr lang="en-US" b="1" dirty="0">
            <a:solidFill>
              <a:sysClr val="windowText" lastClr="000000">
                <a:hueOff val="0"/>
                <a:satOff val="0"/>
                <a:lumOff val="0"/>
                <a:alphaOff val="0"/>
              </a:sysClr>
            </a:solidFill>
            <a:latin typeface="Arial" pitchFamily="34" charset="0"/>
            <a:ea typeface="+mn-ea"/>
            <a:cs typeface="Arial" pitchFamily="34" charset="0"/>
          </a:endParaRPr>
        </a:p>
      </dgm:t>
    </dgm:pt>
    <dgm:pt modelId="{E9EEE7F9-4DAC-4437-9760-CA62C37DCCD8}" type="parTrans" cxnId="{2FB5D34F-1AF7-40DA-8F52-380140E67557}">
      <dgm:prSet/>
      <dgm:spPr/>
      <dgm:t>
        <a:bodyPr/>
        <a:lstStyle/>
        <a:p>
          <a:pPr algn="l"/>
          <a:endParaRPr lang="en-US" b="1">
            <a:solidFill>
              <a:schemeClr val="tx1"/>
            </a:solidFill>
            <a:latin typeface="Arial" pitchFamily="34" charset="0"/>
            <a:cs typeface="Arial" pitchFamily="34" charset="0"/>
          </a:endParaRPr>
        </a:p>
      </dgm:t>
    </dgm:pt>
    <dgm:pt modelId="{47FBCCE9-2305-4F40-80B3-D28ED9B8682E}" type="sibTrans" cxnId="{2FB5D34F-1AF7-40DA-8F52-380140E67557}">
      <dgm:prSet/>
      <dgm:spPr/>
      <dgm:t>
        <a:bodyPr/>
        <a:lstStyle/>
        <a:p>
          <a:pPr algn="l"/>
          <a:endParaRPr lang="en-US" b="1">
            <a:solidFill>
              <a:schemeClr val="tx1"/>
            </a:solidFill>
            <a:latin typeface="Arial" pitchFamily="34" charset="0"/>
            <a:cs typeface="Arial" pitchFamily="34" charset="0"/>
          </a:endParaRPr>
        </a:p>
      </dgm:t>
    </dgm:pt>
    <dgm:pt modelId="{BA3D0040-082B-4706-ACA5-ED84C16EDDAA}">
      <dgm:prSet/>
      <dgm:spPr>
        <a:xfrm>
          <a:off x="0" y="1053357"/>
          <a:ext cx="3733799" cy="500850"/>
        </a:xfr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a:scene3d>
          <a:camera prst="orthographicFront"/>
          <a:lightRig rig="threePt" dir="t"/>
        </a:scene3d>
        <a:sp3d>
          <a:bevelT/>
        </a:sp3d>
      </dgm:spPr>
      <dgm:t>
        <a:bodyPr/>
        <a:lstStyle/>
        <a:p>
          <a:pPr algn="l"/>
          <a:r>
            <a:rPr lang="en-US" b="1" dirty="0" smtClean="0">
              <a:solidFill>
                <a:sysClr val="windowText" lastClr="000000">
                  <a:hueOff val="0"/>
                  <a:satOff val="0"/>
                  <a:lumOff val="0"/>
                  <a:alphaOff val="0"/>
                </a:sysClr>
              </a:solidFill>
              <a:latin typeface="Arial" pitchFamily="34" charset="0"/>
              <a:ea typeface="+mn-ea"/>
              <a:cs typeface="Arial" pitchFamily="34" charset="0"/>
            </a:rPr>
            <a:t>5537 TPS INCL 500 MILOBS</a:t>
          </a:r>
          <a:endParaRPr lang="en-US" b="1" dirty="0">
            <a:solidFill>
              <a:sysClr val="windowText" lastClr="000000">
                <a:hueOff val="0"/>
                <a:satOff val="0"/>
                <a:lumOff val="0"/>
                <a:alphaOff val="0"/>
              </a:sysClr>
            </a:solidFill>
            <a:latin typeface="Arial" pitchFamily="34" charset="0"/>
            <a:ea typeface="+mn-ea"/>
            <a:cs typeface="Arial" pitchFamily="34" charset="0"/>
          </a:endParaRPr>
        </a:p>
      </dgm:t>
    </dgm:pt>
    <dgm:pt modelId="{0C59CB90-AAC8-402D-91C3-E9312E314EA6}" type="parTrans" cxnId="{53912902-687C-4EF3-920D-3BFDE2870C21}">
      <dgm:prSet/>
      <dgm:spPr/>
      <dgm:t>
        <a:bodyPr/>
        <a:lstStyle/>
        <a:p>
          <a:pPr algn="l"/>
          <a:endParaRPr lang="en-US" b="1">
            <a:solidFill>
              <a:schemeClr val="tx1"/>
            </a:solidFill>
            <a:latin typeface="Arial" pitchFamily="34" charset="0"/>
            <a:cs typeface="Arial" pitchFamily="34" charset="0"/>
          </a:endParaRPr>
        </a:p>
      </dgm:t>
    </dgm:pt>
    <dgm:pt modelId="{F45226C9-E4F3-4226-94EA-DD86034096F6}" type="sibTrans" cxnId="{53912902-687C-4EF3-920D-3BFDE2870C21}">
      <dgm:prSet/>
      <dgm:spPr/>
      <dgm:t>
        <a:bodyPr/>
        <a:lstStyle/>
        <a:p>
          <a:pPr algn="l"/>
          <a:endParaRPr lang="en-US" b="1">
            <a:solidFill>
              <a:schemeClr val="tx1"/>
            </a:solidFill>
            <a:latin typeface="Arial" pitchFamily="34" charset="0"/>
            <a:cs typeface="Arial" pitchFamily="34" charset="0"/>
          </a:endParaRPr>
        </a:p>
      </dgm:t>
    </dgm:pt>
    <dgm:pt modelId="{0BE28AA5-DD64-4680-B6BB-5B9FEB3B9A25}">
      <dgm:prSet/>
      <dgm:spPr>
        <a:xfrm>
          <a:off x="0" y="1796127"/>
          <a:ext cx="3733799" cy="500850"/>
        </a:xfr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a:scene3d>
          <a:camera prst="orthographicFront"/>
          <a:lightRig rig="threePt" dir="t"/>
        </a:scene3d>
        <a:sp3d>
          <a:bevelT/>
        </a:sp3d>
      </dgm:spPr>
      <dgm:t>
        <a:bodyPr/>
        <a:lstStyle/>
        <a:p>
          <a:pPr algn="l"/>
          <a:r>
            <a:rPr lang="en-US" b="1" dirty="0" smtClean="0">
              <a:solidFill>
                <a:sysClr val="windowText" lastClr="000000">
                  <a:hueOff val="0"/>
                  <a:satOff val="0"/>
                  <a:lumOff val="0"/>
                  <a:alphaOff val="0"/>
                </a:sysClr>
              </a:solidFill>
              <a:latin typeface="Arial" pitchFamily="34" charset="0"/>
              <a:ea typeface="+mn-ea"/>
              <a:cs typeface="Arial" pitchFamily="34" charset="0"/>
            </a:rPr>
            <a:t>AUTH OF ADDL TPS &amp; ASSIST DDRRR</a:t>
          </a:r>
          <a:endParaRPr lang="en-US" b="1" dirty="0">
            <a:solidFill>
              <a:sysClr val="windowText" lastClr="000000">
                <a:hueOff val="0"/>
                <a:satOff val="0"/>
                <a:lumOff val="0"/>
                <a:alphaOff val="0"/>
              </a:sysClr>
            </a:solidFill>
            <a:latin typeface="Arial" pitchFamily="34" charset="0"/>
            <a:ea typeface="+mn-ea"/>
            <a:cs typeface="Arial" pitchFamily="34" charset="0"/>
          </a:endParaRPr>
        </a:p>
      </dgm:t>
    </dgm:pt>
    <dgm:pt modelId="{CF44C90D-7E0E-435C-BFA1-4004755D4402}" type="parTrans" cxnId="{FB9B0B96-23CD-4A42-925F-8E8E8F948336}">
      <dgm:prSet/>
      <dgm:spPr/>
      <dgm:t>
        <a:bodyPr/>
        <a:lstStyle/>
        <a:p>
          <a:pPr algn="l"/>
          <a:endParaRPr lang="en-US" b="1">
            <a:solidFill>
              <a:schemeClr val="tx1"/>
            </a:solidFill>
            <a:latin typeface="Arial" pitchFamily="34" charset="0"/>
            <a:cs typeface="Arial" pitchFamily="34" charset="0"/>
          </a:endParaRPr>
        </a:p>
      </dgm:t>
    </dgm:pt>
    <dgm:pt modelId="{78BF8598-4F5E-42D9-AAE3-4668F01A684A}" type="sibTrans" cxnId="{FB9B0B96-23CD-4A42-925F-8E8E8F948336}">
      <dgm:prSet/>
      <dgm:spPr/>
      <dgm:t>
        <a:bodyPr/>
        <a:lstStyle/>
        <a:p>
          <a:pPr algn="l"/>
          <a:endParaRPr lang="en-US" b="1">
            <a:solidFill>
              <a:schemeClr val="tx1"/>
            </a:solidFill>
            <a:latin typeface="Arial" pitchFamily="34" charset="0"/>
            <a:cs typeface="Arial" pitchFamily="34" charset="0"/>
          </a:endParaRPr>
        </a:p>
      </dgm:t>
    </dgm:pt>
    <dgm:pt modelId="{5E4E7ADF-CD8E-4466-8F56-988C6C3E8AA6}">
      <dgm:prSet/>
      <dgm:spPr>
        <a:xfrm>
          <a:off x="0" y="2538897"/>
          <a:ext cx="3733799" cy="500850"/>
        </a:xfrm>
        <a:solidFill>
          <a:sysClr val="window" lastClr="FFFFFF">
            <a:alpha val="90000"/>
            <a:hueOff val="0"/>
            <a:satOff val="0"/>
            <a:lumOff val="0"/>
            <a:alphaOff val="0"/>
          </a:sysClr>
        </a:solidFill>
        <a:ln w="25400" cap="flat" cmpd="sng" algn="ctr">
          <a:solidFill>
            <a:srgbClr val="4BACC6">
              <a:hueOff val="0"/>
              <a:satOff val="0"/>
              <a:lumOff val="0"/>
              <a:alphaOff val="0"/>
            </a:srgbClr>
          </a:solidFill>
          <a:prstDash val="solid"/>
        </a:ln>
        <a:effectLst/>
        <a:scene3d>
          <a:camera prst="orthographicFront"/>
          <a:lightRig rig="threePt" dir="t"/>
        </a:scene3d>
        <a:sp3d>
          <a:bevelT/>
        </a:sp3d>
      </dgm:spPr>
      <dgm:t>
        <a:bodyPr/>
        <a:lstStyle/>
        <a:p>
          <a:pPr algn="l"/>
          <a:r>
            <a:rPr lang="en-US" b="1" dirty="0" smtClean="0">
              <a:solidFill>
                <a:sysClr val="windowText" lastClr="000000">
                  <a:hueOff val="0"/>
                  <a:satOff val="0"/>
                  <a:lumOff val="0"/>
                  <a:alphaOff val="0"/>
                </a:sysClr>
              </a:solidFill>
              <a:latin typeface="Arial" pitchFamily="34" charset="0"/>
              <a:ea typeface="+mn-ea"/>
              <a:cs typeface="Arial" pitchFamily="34" charset="0"/>
            </a:rPr>
            <a:t>INTERIM EMERGENCY FORCE IN BUNIA</a:t>
          </a:r>
          <a:endParaRPr lang="en-US" b="1" dirty="0">
            <a:solidFill>
              <a:sysClr val="windowText" lastClr="000000">
                <a:hueOff val="0"/>
                <a:satOff val="0"/>
                <a:lumOff val="0"/>
                <a:alphaOff val="0"/>
              </a:sysClr>
            </a:solidFill>
            <a:latin typeface="Arial" pitchFamily="34" charset="0"/>
            <a:ea typeface="+mn-ea"/>
            <a:cs typeface="Arial" pitchFamily="34" charset="0"/>
          </a:endParaRPr>
        </a:p>
      </dgm:t>
    </dgm:pt>
    <dgm:pt modelId="{47D9ACFC-9F07-4A3D-A65B-CF8AD3E6280D}" type="parTrans" cxnId="{945AA131-D71E-41A6-AD3E-35C2E3AFBADB}">
      <dgm:prSet/>
      <dgm:spPr/>
      <dgm:t>
        <a:bodyPr/>
        <a:lstStyle/>
        <a:p>
          <a:pPr algn="l"/>
          <a:endParaRPr lang="en-US" b="1">
            <a:solidFill>
              <a:schemeClr val="tx1"/>
            </a:solidFill>
            <a:latin typeface="Arial" pitchFamily="34" charset="0"/>
            <a:cs typeface="Arial" pitchFamily="34" charset="0"/>
          </a:endParaRPr>
        </a:p>
      </dgm:t>
    </dgm:pt>
    <dgm:pt modelId="{25F2315E-A920-472D-8F12-67F62E1DA4CC}" type="sibTrans" cxnId="{945AA131-D71E-41A6-AD3E-35C2E3AFBADB}">
      <dgm:prSet/>
      <dgm:spPr/>
      <dgm:t>
        <a:bodyPr/>
        <a:lstStyle/>
        <a:p>
          <a:pPr algn="l"/>
          <a:endParaRPr lang="en-US" b="1">
            <a:solidFill>
              <a:schemeClr val="tx1"/>
            </a:solidFill>
            <a:latin typeface="Arial" pitchFamily="34" charset="0"/>
            <a:cs typeface="Arial" pitchFamily="34" charset="0"/>
          </a:endParaRPr>
        </a:p>
      </dgm:t>
    </dgm:pt>
    <dgm:pt modelId="{9AB6A188-D869-4700-88C3-A50EE132DA89}">
      <dgm:prSet/>
      <dgm:spPr>
        <a:xfrm>
          <a:off x="0" y="4148038"/>
          <a:ext cx="3733799" cy="500850"/>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gm:spPr>
      <dgm:t>
        <a:bodyPr/>
        <a:lstStyle/>
        <a:p>
          <a:pPr algn="l"/>
          <a:r>
            <a:rPr lang="en-US" b="1" dirty="0" smtClean="0">
              <a:solidFill>
                <a:sysClr val="windowText" lastClr="000000">
                  <a:hueOff val="0"/>
                  <a:satOff val="0"/>
                  <a:lumOff val="0"/>
                  <a:alphaOff val="0"/>
                </a:sysClr>
              </a:solidFill>
              <a:latin typeface="Arial" pitchFamily="34" charset="0"/>
              <a:ea typeface="+mn-ea"/>
              <a:cs typeface="Arial" pitchFamily="34" charset="0"/>
            </a:rPr>
            <a:t>TEMP INCR OF 300 MIL PERS</a:t>
          </a:r>
          <a:endParaRPr lang="en-US" b="1" dirty="0">
            <a:solidFill>
              <a:sysClr val="windowText" lastClr="000000">
                <a:hueOff val="0"/>
                <a:satOff val="0"/>
                <a:lumOff val="0"/>
                <a:alphaOff val="0"/>
              </a:sysClr>
            </a:solidFill>
            <a:latin typeface="Arial" pitchFamily="34" charset="0"/>
            <a:ea typeface="+mn-ea"/>
            <a:cs typeface="Arial" pitchFamily="34" charset="0"/>
          </a:endParaRPr>
        </a:p>
      </dgm:t>
    </dgm:pt>
    <dgm:pt modelId="{0E444C95-946B-4AEB-9885-CA6F21CBDFC7}" type="parTrans" cxnId="{0FF43A15-D7A0-4154-934A-224001FE07C2}">
      <dgm:prSet/>
      <dgm:spPr/>
      <dgm:t>
        <a:bodyPr/>
        <a:lstStyle/>
        <a:p>
          <a:pPr algn="l"/>
          <a:endParaRPr lang="en-US" b="1">
            <a:solidFill>
              <a:schemeClr val="tx1"/>
            </a:solidFill>
            <a:latin typeface="Arial" pitchFamily="34" charset="0"/>
            <a:cs typeface="Arial" pitchFamily="34" charset="0"/>
          </a:endParaRPr>
        </a:p>
      </dgm:t>
    </dgm:pt>
    <dgm:pt modelId="{DEC22817-9AFC-4A2F-826B-78D9A8E39F39}" type="sibTrans" cxnId="{0FF43A15-D7A0-4154-934A-224001FE07C2}">
      <dgm:prSet/>
      <dgm:spPr/>
      <dgm:t>
        <a:bodyPr/>
        <a:lstStyle/>
        <a:p>
          <a:pPr algn="l"/>
          <a:endParaRPr lang="en-US" b="1">
            <a:solidFill>
              <a:schemeClr val="tx1"/>
            </a:solidFill>
            <a:latin typeface="Arial" pitchFamily="34" charset="0"/>
            <a:cs typeface="Arial" pitchFamily="34" charset="0"/>
          </a:endParaRPr>
        </a:p>
      </dgm:t>
    </dgm:pt>
    <dgm:pt modelId="{4BA7F004-AD5B-41D4-BE3F-381EDD881D56}">
      <dgm:prSet custT="1"/>
      <dgm:spPr>
        <a:xfrm>
          <a:off x="186689" y="3104547"/>
          <a:ext cx="2613659" cy="354239"/>
        </a:xfrm>
        <a:solidFill>
          <a:srgbClr val="003300"/>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gm:spPr>
      <dgm:t>
        <a:bodyPr/>
        <a:lstStyle/>
        <a:p>
          <a:pPr algn="l" rtl="0"/>
          <a:r>
            <a:rPr lang="en-US" sz="1600" b="1" dirty="0" smtClean="0">
              <a:solidFill>
                <a:sysClr val="window" lastClr="FFFFFF"/>
              </a:solidFill>
              <a:latin typeface="Arial" pitchFamily="34" charset="0"/>
              <a:ea typeface="+mn-ea"/>
              <a:cs typeface="Arial" pitchFamily="34" charset="0"/>
            </a:rPr>
            <a:t>2004	UNSCR 1565</a:t>
          </a:r>
          <a:endParaRPr lang="en-US" sz="1600" b="1" dirty="0">
            <a:solidFill>
              <a:sysClr val="window" lastClr="FFFFFF"/>
            </a:solidFill>
            <a:latin typeface="Arial" pitchFamily="34" charset="0"/>
            <a:ea typeface="+mn-ea"/>
            <a:cs typeface="Arial" pitchFamily="34" charset="0"/>
          </a:endParaRPr>
        </a:p>
      </dgm:t>
    </dgm:pt>
    <dgm:pt modelId="{8FC51396-B19B-43F3-AC80-58F6DBDD25F0}" type="parTrans" cxnId="{93481A29-FB41-499D-A61F-1A9C43DA9F5D}">
      <dgm:prSet/>
      <dgm:spPr/>
      <dgm:t>
        <a:bodyPr/>
        <a:lstStyle/>
        <a:p>
          <a:endParaRPr lang="en-IN"/>
        </a:p>
      </dgm:t>
    </dgm:pt>
    <dgm:pt modelId="{A611F986-BF08-473A-94C5-6704D789FA44}" type="sibTrans" cxnId="{93481A29-FB41-499D-A61F-1A9C43DA9F5D}">
      <dgm:prSet/>
      <dgm:spPr/>
      <dgm:t>
        <a:bodyPr/>
        <a:lstStyle/>
        <a:p>
          <a:endParaRPr lang="en-IN"/>
        </a:p>
      </dgm:t>
    </dgm:pt>
    <dgm:pt modelId="{A40ED2FA-0E70-4A14-B920-C9D89A411B0B}">
      <dgm:prSet custT="1"/>
      <dgm:spPr>
        <a:xfrm>
          <a:off x="0" y="3281667"/>
          <a:ext cx="3733799" cy="500850"/>
        </a:xfrm>
        <a:solidFill>
          <a:sysClr val="window" lastClr="FFFFFF"/>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gm:spPr>
      <dgm:t>
        <a:bodyPr/>
        <a:lstStyle/>
        <a:p>
          <a:pPr algn="l" rtl="0"/>
          <a:r>
            <a:rPr lang="en-US" sz="1200" b="1" dirty="0" smtClean="0">
              <a:solidFill>
                <a:sysClr val="windowText" lastClr="000000"/>
              </a:solidFill>
              <a:latin typeface="Arial" pitchFamily="34" charset="0"/>
              <a:ea typeface="+mn-ea"/>
              <a:cs typeface="Arial" pitchFamily="34" charset="0"/>
            </a:rPr>
            <a:t>INCL 507 CIV POL, AUTH DPLY OF BDE</a:t>
          </a:r>
          <a:endParaRPr lang="en-US" sz="1200" b="1" dirty="0">
            <a:solidFill>
              <a:sysClr val="windowText" lastClr="000000"/>
            </a:solidFill>
            <a:latin typeface="Arial" pitchFamily="34" charset="0"/>
            <a:ea typeface="+mn-ea"/>
            <a:cs typeface="Arial" pitchFamily="34" charset="0"/>
          </a:endParaRPr>
        </a:p>
      </dgm:t>
    </dgm:pt>
    <dgm:pt modelId="{E34B04C1-0CD3-4ECB-A272-705F29D0F1F5}" type="parTrans" cxnId="{94440CE0-AE7D-493B-8376-0BCD87C15939}">
      <dgm:prSet/>
      <dgm:spPr/>
      <dgm:t>
        <a:bodyPr/>
        <a:lstStyle/>
        <a:p>
          <a:endParaRPr lang="en-IN"/>
        </a:p>
      </dgm:t>
    </dgm:pt>
    <dgm:pt modelId="{C4B24157-7F30-4B5F-A02D-F9D3235745FC}" type="sibTrans" cxnId="{94440CE0-AE7D-493B-8376-0BCD87C15939}">
      <dgm:prSet/>
      <dgm:spPr/>
      <dgm:t>
        <a:bodyPr/>
        <a:lstStyle/>
        <a:p>
          <a:endParaRPr lang="en-IN"/>
        </a:p>
      </dgm:t>
    </dgm:pt>
    <dgm:pt modelId="{F5A4F9FC-85FA-4927-B5EE-98D336CC3518}">
      <dgm:prSet/>
      <dgm:spPr>
        <a:xfrm>
          <a:off x="0" y="4890808"/>
          <a:ext cx="3733799" cy="500850"/>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gm:spPr>
      <dgm:t>
        <a:bodyPr/>
        <a:lstStyle/>
        <a:p>
          <a:pPr algn="l"/>
          <a:r>
            <a:rPr lang="en-US" b="1" dirty="0" smtClean="0">
              <a:solidFill>
                <a:sysClr val="windowText" lastClr="000000">
                  <a:hueOff val="0"/>
                  <a:satOff val="0"/>
                  <a:lumOff val="0"/>
                  <a:alphaOff val="0"/>
                </a:sysClr>
              </a:solidFill>
              <a:latin typeface="Arial" pitchFamily="34" charset="0"/>
              <a:ea typeface="+mn-ea"/>
              <a:cs typeface="Arial" pitchFamily="34" charset="0"/>
            </a:rPr>
            <a:t>INCR IN STR OF MILOBS TO 760</a:t>
          </a:r>
          <a:endParaRPr lang="en-US" b="1" dirty="0">
            <a:solidFill>
              <a:sysClr val="windowText" lastClr="000000">
                <a:hueOff val="0"/>
                <a:satOff val="0"/>
                <a:lumOff val="0"/>
                <a:alphaOff val="0"/>
              </a:sysClr>
            </a:solidFill>
            <a:latin typeface="Arial" pitchFamily="34" charset="0"/>
            <a:ea typeface="+mn-ea"/>
            <a:cs typeface="Arial" pitchFamily="34" charset="0"/>
          </a:endParaRPr>
        </a:p>
      </dgm:t>
    </dgm:pt>
    <dgm:pt modelId="{27FAD550-0366-4679-84AB-92EB0250C5A2}">
      <dgm:prSet custT="1"/>
      <dgm:spPr>
        <a:xfrm>
          <a:off x="186689" y="4713688"/>
          <a:ext cx="2613659" cy="354239"/>
        </a:xfrm>
        <a:solidFill>
          <a:srgbClr val="000099">
            <a:alpha val="90000"/>
          </a:srgb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gm:spPr>
      <dgm:t>
        <a:bodyPr/>
        <a:lstStyle/>
        <a:p>
          <a:pPr algn="l"/>
          <a:r>
            <a:rPr lang="en-US" sz="1600" b="1" dirty="0" smtClean="0">
              <a:solidFill>
                <a:sysClr val="window" lastClr="FFFFFF"/>
              </a:solidFill>
              <a:latin typeface="Arial" pitchFamily="34" charset="0"/>
              <a:ea typeface="+mn-ea"/>
              <a:cs typeface="Arial" pitchFamily="34" charset="0"/>
            </a:rPr>
            <a:t>2008	UNSCR 1856</a:t>
          </a:r>
          <a:endParaRPr lang="en-US" sz="1600" b="1" dirty="0">
            <a:solidFill>
              <a:sysClr val="window" lastClr="FFFFFF"/>
            </a:solidFill>
            <a:latin typeface="Arial" pitchFamily="34" charset="0"/>
            <a:ea typeface="+mn-ea"/>
            <a:cs typeface="Arial" pitchFamily="34" charset="0"/>
          </a:endParaRPr>
        </a:p>
      </dgm:t>
    </dgm:pt>
    <dgm:pt modelId="{187C0DCC-C049-4198-9EB5-877BD5930EDC}" type="sibTrans" cxnId="{9FA02344-44DB-47D3-9E43-00141FE34FA0}">
      <dgm:prSet/>
      <dgm:spPr/>
      <dgm:t>
        <a:bodyPr/>
        <a:lstStyle/>
        <a:p>
          <a:endParaRPr lang="en-IN"/>
        </a:p>
      </dgm:t>
    </dgm:pt>
    <dgm:pt modelId="{F426C210-EBC6-47BA-B8F1-06607C4446A4}" type="parTrans" cxnId="{9FA02344-44DB-47D3-9E43-00141FE34FA0}">
      <dgm:prSet/>
      <dgm:spPr/>
      <dgm:t>
        <a:bodyPr/>
        <a:lstStyle/>
        <a:p>
          <a:endParaRPr lang="en-IN"/>
        </a:p>
      </dgm:t>
    </dgm:pt>
    <dgm:pt modelId="{24AC4CCB-369E-476F-B083-4618F3E7E0D1}" type="sibTrans" cxnId="{D9A375E6-D5E6-4C0F-AC1D-FA6169041744}">
      <dgm:prSet/>
      <dgm:spPr/>
      <dgm:t>
        <a:bodyPr/>
        <a:lstStyle/>
        <a:p>
          <a:endParaRPr lang="en-IN"/>
        </a:p>
      </dgm:t>
    </dgm:pt>
    <dgm:pt modelId="{27E51C4B-C9C0-42B6-AE8D-F0496D4CC6CB}" type="parTrans" cxnId="{D9A375E6-D5E6-4C0F-AC1D-FA6169041744}">
      <dgm:prSet/>
      <dgm:spPr/>
      <dgm:t>
        <a:bodyPr/>
        <a:lstStyle/>
        <a:p>
          <a:endParaRPr lang="en-IN"/>
        </a:p>
      </dgm:t>
    </dgm:pt>
    <dgm:pt modelId="{8ED7652B-A134-4745-8A34-86978EFE1B5D}">
      <dgm:prSet custT="1"/>
      <dgm:spPr>
        <a:xfrm>
          <a:off x="186689" y="5456458"/>
          <a:ext cx="2613659" cy="487143"/>
        </a:xfrm>
        <a:solidFill>
          <a:srgbClr val="990000">
            <a:alpha val="90000"/>
          </a:srgb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gm:spPr>
      <dgm:t>
        <a:bodyPr/>
        <a:lstStyle/>
        <a:p>
          <a:pPr algn="l"/>
          <a:r>
            <a:rPr lang="en-US" sz="1600" b="1" dirty="0" smtClean="0">
              <a:solidFill>
                <a:sysClr val="window" lastClr="FFFFFF"/>
              </a:solidFill>
              <a:latin typeface="Arial" pitchFamily="34" charset="0"/>
              <a:ea typeface="+mn-ea"/>
              <a:cs typeface="Arial" pitchFamily="34" charset="0"/>
            </a:rPr>
            <a:t>2009    UNSCR 1905</a:t>
          </a:r>
        </a:p>
        <a:p>
          <a:pPr algn="l"/>
          <a:r>
            <a:rPr lang="en-US" sz="1600" b="1" dirty="0" smtClean="0">
              <a:solidFill>
                <a:sysClr val="window" lastClr="FFFFFF"/>
              </a:solidFill>
              <a:latin typeface="Arial" pitchFamily="34" charset="0"/>
              <a:ea typeface="+mn-ea"/>
              <a:cs typeface="Arial" pitchFamily="34" charset="0"/>
            </a:rPr>
            <a:t>2010    UNSCR 1925</a:t>
          </a:r>
        </a:p>
        <a:p>
          <a:pPr algn="l"/>
          <a:r>
            <a:rPr lang="en-US" sz="1600" b="1" dirty="0" smtClean="0">
              <a:solidFill>
                <a:sysClr val="window" lastClr="FFFFFF"/>
              </a:solidFill>
              <a:latin typeface="Arial" pitchFamily="34" charset="0"/>
              <a:ea typeface="+mn-ea"/>
              <a:cs typeface="Arial" pitchFamily="34" charset="0"/>
            </a:rPr>
            <a:t>2011    UNSCR 1991</a:t>
          </a:r>
          <a:endParaRPr lang="en-US" sz="1600" b="1" dirty="0">
            <a:solidFill>
              <a:sysClr val="window" lastClr="FFFFFF"/>
            </a:solidFill>
            <a:latin typeface="Arial" pitchFamily="34" charset="0"/>
            <a:ea typeface="+mn-ea"/>
            <a:cs typeface="Arial" pitchFamily="34" charset="0"/>
          </a:endParaRPr>
        </a:p>
      </dgm:t>
    </dgm:pt>
    <dgm:pt modelId="{33EE479F-DBCE-4E5E-82DF-86CA2F4E07F7}" type="parTrans" cxnId="{884C83A6-3A10-4471-A1F0-4CBE579CFB58}">
      <dgm:prSet/>
      <dgm:spPr/>
      <dgm:t>
        <a:bodyPr/>
        <a:lstStyle/>
        <a:p>
          <a:endParaRPr lang="en-US"/>
        </a:p>
      </dgm:t>
    </dgm:pt>
    <dgm:pt modelId="{1CB707D4-AFCD-433D-AF5B-EF0D1AEB4F0E}" type="sibTrans" cxnId="{884C83A6-3A10-4471-A1F0-4CBE579CFB58}">
      <dgm:prSet/>
      <dgm:spPr/>
      <dgm:t>
        <a:bodyPr/>
        <a:lstStyle/>
        <a:p>
          <a:endParaRPr lang="en-US"/>
        </a:p>
      </dgm:t>
    </dgm:pt>
    <dgm:pt modelId="{A00C9DC3-56E9-41E2-A0BE-AA27FA6ECACC}" type="pres">
      <dgm:prSet presAssocID="{AF2C11D2-C91A-4F92-8C09-2DEEB1DE90A0}" presName="linear" presStyleCnt="0">
        <dgm:presLayoutVars>
          <dgm:dir/>
          <dgm:animLvl val="lvl"/>
          <dgm:resizeHandles val="exact"/>
        </dgm:presLayoutVars>
      </dgm:prSet>
      <dgm:spPr/>
      <dgm:t>
        <a:bodyPr/>
        <a:lstStyle/>
        <a:p>
          <a:endParaRPr lang="en-US"/>
        </a:p>
      </dgm:t>
    </dgm:pt>
    <dgm:pt modelId="{93006CF5-9668-4C66-A75C-8020E8C9A5BF}" type="pres">
      <dgm:prSet presAssocID="{F126A6B1-8863-4E8A-9EEE-105AD75DE2C1}" presName="parentLin" presStyleCnt="0"/>
      <dgm:spPr>
        <a:scene3d>
          <a:camera prst="orthographicFront"/>
          <a:lightRig rig="threePt" dir="t"/>
        </a:scene3d>
        <a:sp3d>
          <a:bevelT/>
        </a:sp3d>
      </dgm:spPr>
      <dgm:t>
        <a:bodyPr/>
        <a:lstStyle/>
        <a:p>
          <a:endParaRPr lang="en-IN"/>
        </a:p>
      </dgm:t>
    </dgm:pt>
    <dgm:pt modelId="{D8334000-3304-462F-ACCB-4DA619C2AE60}" type="pres">
      <dgm:prSet presAssocID="{F126A6B1-8863-4E8A-9EEE-105AD75DE2C1}" presName="parentLeftMargin" presStyleLbl="node1" presStyleIdx="0" presStyleCnt="8"/>
      <dgm:spPr>
        <a:prstGeom prst="roundRect">
          <a:avLst/>
        </a:prstGeom>
      </dgm:spPr>
      <dgm:t>
        <a:bodyPr/>
        <a:lstStyle/>
        <a:p>
          <a:endParaRPr lang="en-US"/>
        </a:p>
      </dgm:t>
    </dgm:pt>
    <dgm:pt modelId="{052E4D8E-4B75-4609-8CB2-B52D411D0C54}" type="pres">
      <dgm:prSet presAssocID="{F126A6B1-8863-4E8A-9EEE-105AD75DE2C1}" presName="parentText" presStyleLbl="node1" presStyleIdx="0" presStyleCnt="8">
        <dgm:presLayoutVars>
          <dgm:chMax val="0"/>
          <dgm:bulletEnabled val="1"/>
        </dgm:presLayoutVars>
      </dgm:prSet>
      <dgm:spPr/>
      <dgm:t>
        <a:bodyPr/>
        <a:lstStyle/>
        <a:p>
          <a:endParaRPr lang="en-US"/>
        </a:p>
      </dgm:t>
    </dgm:pt>
    <dgm:pt modelId="{BDD4DB31-74DF-48F2-94AF-16F115FE2893}" type="pres">
      <dgm:prSet presAssocID="{F126A6B1-8863-4E8A-9EEE-105AD75DE2C1}" presName="negativeSpace" presStyleCnt="0"/>
      <dgm:spPr>
        <a:scene3d>
          <a:camera prst="orthographicFront"/>
          <a:lightRig rig="threePt" dir="t"/>
        </a:scene3d>
        <a:sp3d>
          <a:bevelT/>
        </a:sp3d>
      </dgm:spPr>
      <dgm:t>
        <a:bodyPr/>
        <a:lstStyle/>
        <a:p>
          <a:endParaRPr lang="en-IN"/>
        </a:p>
      </dgm:t>
    </dgm:pt>
    <dgm:pt modelId="{6E5A78D5-F530-47DD-B18F-167ED2B1B039}" type="pres">
      <dgm:prSet presAssocID="{F126A6B1-8863-4E8A-9EEE-105AD75DE2C1}" presName="childText" presStyleLbl="conFgAcc1" presStyleIdx="0" presStyleCnt="8">
        <dgm:presLayoutVars>
          <dgm:bulletEnabled val="1"/>
        </dgm:presLayoutVars>
      </dgm:prSet>
      <dgm:spPr>
        <a:prstGeom prst="rect">
          <a:avLst/>
        </a:prstGeom>
      </dgm:spPr>
      <dgm:t>
        <a:bodyPr/>
        <a:lstStyle/>
        <a:p>
          <a:endParaRPr lang="en-US"/>
        </a:p>
      </dgm:t>
    </dgm:pt>
    <dgm:pt modelId="{6B8B9816-BE12-4EB1-AFBF-8ED8B2D7C705}" type="pres">
      <dgm:prSet presAssocID="{EE14D88C-6238-457E-A9FA-3D58C7205FC7}" presName="spaceBetweenRectangles" presStyleCnt="0"/>
      <dgm:spPr>
        <a:scene3d>
          <a:camera prst="orthographicFront"/>
          <a:lightRig rig="threePt" dir="t"/>
        </a:scene3d>
        <a:sp3d>
          <a:bevelT/>
        </a:sp3d>
      </dgm:spPr>
      <dgm:t>
        <a:bodyPr/>
        <a:lstStyle/>
        <a:p>
          <a:endParaRPr lang="en-IN"/>
        </a:p>
      </dgm:t>
    </dgm:pt>
    <dgm:pt modelId="{B5BE2D52-7A27-4184-9F3D-6BF33B501256}" type="pres">
      <dgm:prSet presAssocID="{51CB8932-88EF-4E49-AD5D-46CF7E56DF35}" presName="parentLin" presStyleCnt="0"/>
      <dgm:spPr>
        <a:scene3d>
          <a:camera prst="orthographicFront"/>
          <a:lightRig rig="threePt" dir="t"/>
        </a:scene3d>
        <a:sp3d>
          <a:bevelT/>
        </a:sp3d>
      </dgm:spPr>
      <dgm:t>
        <a:bodyPr/>
        <a:lstStyle/>
        <a:p>
          <a:endParaRPr lang="en-IN"/>
        </a:p>
      </dgm:t>
    </dgm:pt>
    <dgm:pt modelId="{669F1AB1-8602-4583-805C-7074A36B494B}" type="pres">
      <dgm:prSet presAssocID="{51CB8932-88EF-4E49-AD5D-46CF7E56DF35}" presName="parentLeftMargin" presStyleLbl="node1" presStyleIdx="0" presStyleCnt="8"/>
      <dgm:spPr>
        <a:prstGeom prst="roundRect">
          <a:avLst/>
        </a:prstGeom>
      </dgm:spPr>
      <dgm:t>
        <a:bodyPr/>
        <a:lstStyle/>
        <a:p>
          <a:endParaRPr lang="en-US"/>
        </a:p>
      </dgm:t>
    </dgm:pt>
    <dgm:pt modelId="{1CE9559B-1FD1-40D0-9D73-DB0E203612D8}" type="pres">
      <dgm:prSet presAssocID="{51CB8932-88EF-4E49-AD5D-46CF7E56DF35}" presName="parentText" presStyleLbl="node1" presStyleIdx="1" presStyleCnt="8">
        <dgm:presLayoutVars>
          <dgm:chMax val="0"/>
          <dgm:bulletEnabled val="1"/>
        </dgm:presLayoutVars>
      </dgm:prSet>
      <dgm:spPr/>
      <dgm:t>
        <a:bodyPr/>
        <a:lstStyle/>
        <a:p>
          <a:endParaRPr lang="en-US"/>
        </a:p>
      </dgm:t>
    </dgm:pt>
    <dgm:pt modelId="{4F720F11-5333-4081-8752-25A05730BC5C}" type="pres">
      <dgm:prSet presAssocID="{51CB8932-88EF-4E49-AD5D-46CF7E56DF35}" presName="negativeSpace" presStyleCnt="0"/>
      <dgm:spPr>
        <a:scene3d>
          <a:camera prst="orthographicFront"/>
          <a:lightRig rig="threePt" dir="t"/>
        </a:scene3d>
        <a:sp3d>
          <a:bevelT/>
        </a:sp3d>
      </dgm:spPr>
      <dgm:t>
        <a:bodyPr/>
        <a:lstStyle/>
        <a:p>
          <a:endParaRPr lang="en-IN"/>
        </a:p>
      </dgm:t>
    </dgm:pt>
    <dgm:pt modelId="{552904A0-7D85-4C68-B052-8033CE0D0805}" type="pres">
      <dgm:prSet presAssocID="{51CB8932-88EF-4E49-AD5D-46CF7E56DF35}" presName="childText" presStyleLbl="conFgAcc1" presStyleIdx="1" presStyleCnt="8">
        <dgm:presLayoutVars>
          <dgm:bulletEnabled val="1"/>
        </dgm:presLayoutVars>
      </dgm:prSet>
      <dgm:spPr>
        <a:prstGeom prst="rect">
          <a:avLst/>
        </a:prstGeom>
      </dgm:spPr>
      <dgm:t>
        <a:bodyPr/>
        <a:lstStyle/>
        <a:p>
          <a:endParaRPr lang="en-US"/>
        </a:p>
      </dgm:t>
    </dgm:pt>
    <dgm:pt modelId="{72B77AD0-6776-4A4F-9B33-8C815A572B34}" type="pres">
      <dgm:prSet presAssocID="{E4F0F029-627D-44C8-B714-596149486474}" presName="spaceBetweenRectangles" presStyleCnt="0"/>
      <dgm:spPr>
        <a:scene3d>
          <a:camera prst="orthographicFront"/>
          <a:lightRig rig="threePt" dir="t"/>
        </a:scene3d>
        <a:sp3d>
          <a:bevelT/>
        </a:sp3d>
      </dgm:spPr>
      <dgm:t>
        <a:bodyPr/>
        <a:lstStyle/>
        <a:p>
          <a:endParaRPr lang="en-IN"/>
        </a:p>
      </dgm:t>
    </dgm:pt>
    <dgm:pt modelId="{3C301374-485B-49B6-AAD7-7B4E27CE03AB}" type="pres">
      <dgm:prSet presAssocID="{A91A8763-9DE0-4AA0-B1AA-AC9B47EF0B46}" presName="parentLin" presStyleCnt="0"/>
      <dgm:spPr>
        <a:scene3d>
          <a:camera prst="orthographicFront"/>
          <a:lightRig rig="threePt" dir="t"/>
        </a:scene3d>
        <a:sp3d>
          <a:bevelT/>
        </a:sp3d>
      </dgm:spPr>
      <dgm:t>
        <a:bodyPr/>
        <a:lstStyle/>
        <a:p>
          <a:endParaRPr lang="en-IN"/>
        </a:p>
      </dgm:t>
    </dgm:pt>
    <dgm:pt modelId="{B91CFFFE-9636-4C0B-AC02-A1FAD4926B37}" type="pres">
      <dgm:prSet presAssocID="{A91A8763-9DE0-4AA0-B1AA-AC9B47EF0B46}" presName="parentLeftMargin" presStyleLbl="node1" presStyleIdx="1" presStyleCnt="8"/>
      <dgm:spPr>
        <a:prstGeom prst="roundRect">
          <a:avLst/>
        </a:prstGeom>
      </dgm:spPr>
      <dgm:t>
        <a:bodyPr/>
        <a:lstStyle/>
        <a:p>
          <a:endParaRPr lang="en-US"/>
        </a:p>
      </dgm:t>
    </dgm:pt>
    <dgm:pt modelId="{333F3755-BA36-4458-8087-58B9BCBD90AE}" type="pres">
      <dgm:prSet presAssocID="{A91A8763-9DE0-4AA0-B1AA-AC9B47EF0B46}" presName="parentText" presStyleLbl="node1" presStyleIdx="2" presStyleCnt="8">
        <dgm:presLayoutVars>
          <dgm:chMax val="0"/>
          <dgm:bulletEnabled val="1"/>
        </dgm:presLayoutVars>
      </dgm:prSet>
      <dgm:spPr/>
      <dgm:t>
        <a:bodyPr/>
        <a:lstStyle/>
        <a:p>
          <a:endParaRPr lang="en-US"/>
        </a:p>
      </dgm:t>
    </dgm:pt>
    <dgm:pt modelId="{0CA17855-9FA2-41A7-A345-98E344F349FC}" type="pres">
      <dgm:prSet presAssocID="{A91A8763-9DE0-4AA0-B1AA-AC9B47EF0B46}" presName="negativeSpace" presStyleCnt="0"/>
      <dgm:spPr>
        <a:scene3d>
          <a:camera prst="orthographicFront"/>
          <a:lightRig rig="threePt" dir="t"/>
        </a:scene3d>
        <a:sp3d>
          <a:bevelT/>
        </a:sp3d>
      </dgm:spPr>
      <dgm:t>
        <a:bodyPr/>
        <a:lstStyle/>
        <a:p>
          <a:endParaRPr lang="en-IN"/>
        </a:p>
      </dgm:t>
    </dgm:pt>
    <dgm:pt modelId="{9E55FE5A-7312-4A39-AA0D-24BEC0B02C14}" type="pres">
      <dgm:prSet presAssocID="{A91A8763-9DE0-4AA0-B1AA-AC9B47EF0B46}" presName="childText" presStyleLbl="conFgAcc1" presStyleIdx="2" presStyleCnt="8">
        <dgm:presLayoutVars>
          <dgm:bulletEnabled val="1"/>
        </dgm:presLayoutVars>
      </dgm:prSet>
      <dgm:spPr>
        <a:prstGeom prst="rect">
          <a:avLst/>
        </a:prstGeom>
      </dgm:spPr>
      <dgm:t>
        <a:bodyPr/>
        <a:lstStyle/>
        <a:p>
          <a:endParaRPr lang="en-US"/>
        </a:p>
      </dgm:t>
    </dgm:pt>
    <dgm:pt modelId="{914FADD5-4FB8-48B6-AAC1-61C073280633}" type="pres">
      <dgm:prSet presAssocID="{229FA309-74E9-4484-B957-416829537E46}" presName="spaceBetweenRectangles" presStyleCnt="0"/>
      <dgm:spPr>
        <a:scene3d>
          <a:camera prst="orthographicFront"/>
          <a:lightRig rig="threePt" dir="t"/>
        </a:scene3d>
        <a:sp3d>
          <a:bevelT/>
        </a:sp3d>
      </dgm:spPr>
      <dgm:t>
        <a:bodyPr/>
        <a:lstStyle/>
        <a:p>
          <a:endParaRPr lang="en-IN"/>
        </a:p>
      </dgm:t>
    </dgm:pt>
    <dgm:pt modelId="{4CEB57D9-790D-4917-84E4-BB1D08A20348}" type="pres">
      <dgm:prSet presAssocID="{B6A2716E-C620-48BA-A408-3243DD47C030}" presName="parentLin" presStyleCnt="0"/>
      <dgm:spPr>
        <a:scene3d>
          <a:camera prst="orthographicFront"/>
          <a:lightRig rig="threePt" dir="t"/>
        </a:scene3d>
        <a:sp3d>
          <a:bevelT/>
        </a:sp3d>
      </dgm:spPr>
      <dgm:t>
        <a:bodyPr/>
        <a:lstStyle/>
        <a:p>
          <a:endParaRPr lang="en-IN"/>
        </a:p>
      </dgm:t>
    </dgm:pt>
    <dgm:pt modelId="{6B64C6AE-AABA-4347-9DF6-AF1EA79AD81D}" type="pres">
      <dgm:prSet presAssocID="{B6A2716E-C620-48BA-A408-3243DD47C030}" presName="parentLeftMargin" presStyleLbl="node1" presStyleIdx="2" presStyleCnt="8"/>
      <dgm:spPr>
        <a:prstGeom prst="roundRect">
          <a:avLst/>
        </a:prstGeom>
      </dgm:spPr>
      <dgm:t>
        <a:bodyPr/>
        <a:lstStyle/>
        <a:p>
          <a:endParaRPr lang="en-US"/>
        </a:p>
      </dgm:t>
    </dgm:pt>
    <dgm:pt modelId="{4DB4F240-9F3A-48E5-A38B-95482C4549F0}" type="pres">
      <dgm:prSet presAssocID="{B6A2716E-C620-48BA-A408-3243DD47C030}" presName="parentText" presStyleLbl="node1" presStyleIdx="3" presStyleCnt="8">
        <dgm:presLayoutVars>
          <dgm:chMax val="0"/>
          <dgm:bulletEnabled val="1"/>
        </dgm:presLayoutVars>
      </dgm:prSet>
      <dgm:spPr/>
      <dgm:t>
        <a:bodyPr/>
        <a:lstStyle/>
        <a:p>
          <a:endParaRPr lang="en-US"/>
        </a:p>
      </dgm:t>
    </dgm:pt>
    <dgm:pt modelId="{AE1EF28B-FD4B-4ED6-AF85-4E70393BBA41}" type="pres">
      <dgm:prSet presAssocID="{B6A2716E-C620-48BA-A408-3243DD47C030}" presName="negativeSpace" presStyleCnt="0"/>
      <dgm:spPr>
        <a:scene3d>
          <a:camera prst="orthographicFront"/>
          <a:lightRig rig="threePt" dir="t"/>
        </a:scene3d>
        <a:sp3d>
          <a:bevelT/>
        </a:sp3d>
      </dgm:spPr>
      <dgm:t>
        <a:bodyPr/>
        <a:lstStyle/>
        <a:p>
          <a:endParaRPr lang="en-IN"/>
        </a:p>
      </dgm:t>
    </dgm:pt>
    <dgm:pt modelId="{3614C0B9-D626-4A99-AF10-E1554AB2FA6B}" type="pres">
      <dgm:prSet presAssocID="{B6A2716E-C620-48BA-A408-3243DD47C030}" presName="childText" presStyleLbl="conFgAcc1" presStyleIdx="3" presStyleCnt="8">
        <dgm:presLayoutVars>
          <dgm:bulletEnabled val="1"/>
        </dgm:presLayoutVars>
      </dgm:prSet>
      <dgm:spPr>
        <a:prstGeom prst="rect">
          <a:avLst/>
        </a:prstGeom>
      </dgm:spPr>
      <dgm:t>
        <a:bodyPr/>
        <a:lstStyle/>
        <a:p>
          <a:endParaRPr lang="en-US"/>
        </a:p>
      </dgm:t>
    </dgm:pt>
    <dgm:pt modelId="{4CFDBFC6-7E78-4D19-A5BA-BDDF118F54E8}" type="pres">
      <dgm:prSet presAssocID="{02D34BDA-04CB-4E8E-AFBA-B67A46B4AA9E}" presName="spaceBetweenRectangles" presStyleCnt="0"/>
      <dgm:spPr>
        <a:scene3d>
          <a:camera prst="orthographicFront"/>
          <a:lightRig rig="threePt" dir="t"/>
        </a:scene3d>
        <a:sp3d>
          <a:bevelT/>
        </a:sp3d>
      </dgm:spPr>
      <dgm:t>
        <a:bodyPr/>
        <a:lstStyle/>
        <a:p>
          <a:endParaRPr lang="en-IN"/>
        </a:p>
      </dgm:t>
    </dgm:pt>
    <dgm:pt modelId="{1E94792E-14FA-4C58-B84B-A988D3850D67}" type="pres">
      <dgm:prSet presAssocID="{4BA7F004-AD5B-41D4-BE3F-381EDD881D56}" presName="parentLin" presStyleCnt="0"/>
      <dgm:spPr/>
    </dgm:pt>
    <dgm:pt modelId="{D16108A7-A21A-4F3D-964C-DA52DC2F0096}" type="pres">
      <dgm:prSet presAssocID="{4BA7F004-AD5B-41D4-BE3F-381EDD881D56}" presName="parentLeftMargin" presStyleLbl="node1" presStyleIdx="3" presStyleCnt="8"/>
      <dgm:spPr>
        <a:prstGeom prst="roundRect">
          <a:avLst/>
        </a:prstGeom>
      </dgm:spPr>
      <dgm:t>
        <a:bodyPr/>
        <a:lstStyle/>
        <a:p>
          <a:endParaRPr lang="en-IN"/>
        </a:p>
      </dgm:t>
    </dgm:pt>
    <dgm:pt modelId="{18BF976E-D7B1-4BDB-A8C8-A34AFF9FC4D8}" type="pres">
      <dgm:prSet presAssocID="{4BA7F004-AD5B-41D4-BE3F-381EDD881D56}" presName="parentText" presStyleLbl="node1" presStyleIdx="4" presStyleCnt="8">
        <dgm:presLayoutVars>
          <dgm:chMax val="0"/>
          <dgm:bulletEnabled val="1"/>
        </dgm:presLayoutVars>
      </dgm:prSet>
      <dgm:spPr/>
      <dgm:t>
        <a:bodyPr/>
        <a:lstStyle/>
        <a:p>
          <a:endParaRPr lang="en-IN"/>
        </a:p>
      </dgm:t>
    </dgm:pt>
    <dgm:pt modelId="{22E041E0-0DB3-48ED-83A9-D8B9E6F91E6F}" type="pres">
      <dgm:prSet presAssocID="{4BA7F004-AD5B-41D4-BE3F-381EDD881D56}" presName="negativeSpace" presStyleCnt="0"/>
      <dgm:spPr/>
    </dgm:pt>
    <dgm:pt modelId="{15E85520-7B4B-4A95-BEEA-4E518CE54DB8}" type="pres">
      <dgm:prSet presAssocID="{4BA7F004-AD5B-41D4-BE3F-381EDD881D56}" presName="childText" presStyleLbl="conFgAcc1" presStyleIdx="4" presStyleCnt="8">
        <dgm:presLayoutVars>
          <dgm:bulletEnabled val="1"/>
        </dgm:presLayoutVars>
      </dgm:prSet>
      <dgm:spPr>
        <a:prstGeom prst="rect">
          <a:avLst/>
        </a:prstGeom>
      </dgm:spPr>
      <dgm:t>
        <a:bodyPr/>
        <a:lstStyle/>
        <a:p>
          <a:endParaRPr lang="en-IN"/>
        </a:p>
      </dgm:t>
    </dgm:pt>
    <dgm:pt modelId="{9607E427-4986-4152-B3F3-BC1793AFBA7E}" type="pres">
      <dgm:prSet presAssocID="{A611F986-BF08-473A-94C5-6704D789FA44}" presName="spaceBetweenRectangles" presStyleCnt="0"/>
      <dgm:spPr/>
    </dgm:pt>
    <dgm:pt modelId="{41B616A4-C1E7-4397-893F-C1D377A6E64C}" type="pres">
      <dgm:prSet presAssocID="{6045745E-B93E-4494-9266-CE7ECF0FB9D3}" presName="parentLin" presStyleCnt="0"/>
      <dgm:spPr>
        <a:scene3d>
          <a:camera prst="orthographicFront"/>
          <a:lightRig rig="threePt" dir="t"/>
        </a:scene3d>
        <a:sp3d>
          <a:bevelT/>
        </a:sp3d>
      </dgm:spPr>
      <dgm:t>
        <a:bodyPr/>
        <a:lstStyle/>
        <a:p>
          <a:endParaRPr lang="en-IN"/>
        </a:p>
      </dgm:t>
    </dgm:pt>
    <dgm:pt modelId="{A2BAC51A-B624-4632-AD92-3B690CA0287E}" type="pres">
      <dgm:prSet presAssocID="{6045745E-B93E-4494-9266-CE7ECF0FB9D3}" presName="parentLeftMargin" presStyleLbl="node1" presStyleIdx="4" presStyleCnt="8"/>
      <dgm:spPr>
        <a:prstGeom prst="roundRect">
          <a:avLst/>
        </a:prstGeom>
      </dgm:spPr>
      <dgm:t>
        <a:bodyPr/>
        <a:lstStyle/>
        <a:p>
          <a:endParaRPr lang="en-US"/>
        </a:p>
      </dgm:t>
    </dgm:pt>
    <dgm:pt modelId="{F0FAE780-2BFD-486F-AD40-952477E26F51}" type="pres">
      <dgm:prSet presAssocID="{6045745E-B93E-4494-9266-CE7ECF0FB9D3}" presName="parentText" presStyleLbl="node1" presStyleIdx="5" presStyleCnt="8" custScaleY="134892">
        <dgm:presLayoutVars>
          <dgm:chMax val="0"/>
          <dgm:bulletEnabled val="1"/>
        </dgm:presLayoutVars>
      </dgm:prSet>
      <dgm:spPr/>
      <dgm:t>
        <a:bodyPr/>
        <a:lstStyle/>
        <a:p>
          <a:endParaRPr lang="en-US"/>
        </a:p>
      </dgm:t>
    </dgm:pt>
    <dgm:pt modelId="{05E6DB4F-CAA8-4F08-9473-7641A1E215A2}" type="pres">
      <dgm:prSet presAssocID="{6045745E-B93E-4494-9266-CE7ECF0FB9D3}" presName="negativeSpace" presStyleCnt="0"/>
      <dgm:spPr>
        <a:scene3d>
          <a:camera prst="orthographicFront"/>
          <a:lightRig rig="threePt" dir="t"/>
        </a:scene3d>
        <a:sp3d>
          <a:bevelT/>
        </a:sp3d>
      </dgm:spPr>
      <dgm:t>
        <a:bodyPr/>
        <a:lstStyle/>
        <a:p>
          <a:endParaRPr lang="en-IN"/>
        </a:p>
      </dgm:t>
    </dgm:pt>
    <dgm:pt modelId="{B8B89B51-3588-4F14-8850-500E1D2D394C}" type="pres">
      <dgm:prSet presAssocID="{6045745E-B93E-4494-9266-CE7ECF0FB9D3}" presName="childText" presStyleLbl="conFgAcc1" presStyleIdx="5" presStyleCnt="8">
        <dgm:presLayoutVars>
          <dgm:bulletEnabled val="1"/>
        </dgm:presLayoutVars>
      </dgm:prSet>
      <dgm:spPr>
        <a:prstGeom prst="rect">
          <a:avLst/>
        </a:prstGeom>
      </dgm:spPr>
      <dgm:t>
        <a:bodyPr/>
        <a:lstStyle/>
        <a:p>
          <a:endParaRPr lang="en-US"/>
        </a:p>
      </dgm:t>
    </dgm:pt>
    <dgm:pt modelId="{75D4B3C1-B7C1-44BE-AEE1-F43FF467FAA6}" type="pres">
      <dgm:prSet presAssocID="{75115721-47A7-46A0-82C7-C4BF3E090028}" presName="spaceBetweenRectangles" presStyleCnt="0"/>
      <dgm:spPr/>
    </dgm:pt>
    <dgm:pt modelId="{CAA0A5E7-1E57-411B-AFB6-49AA3B51C65A}" type="pres">
      <dgm:prSet presAssocID="{27FAD550-0366-4679-84AB-92EB0250C5A2}" presName="parentLin" presStyleCnt="0"/>
      <dgm:spPr/>
    </dgm:pt>
    <dgm:pt modelId="{E7914575-390F-480E-A303-C37B031B0063}" type="pres">
      <dgm:prSet presAssocID="{27FAD550-0366-4679-84AB-92EB0250C5A2}" presName="parentLeftMargin" presStyleLbl="node1" presStyleIdx="5" presStyleCnt="8"/>
      <dgm:spPr>
        <a:prstGeom prst="roundRect">
          <a:avLst/>
        </a:prstGeom>
      </dgm:spPr>
      <dgm:t>
        <a:bodyPr/>
        <a:lstStyle/>
        <a:p>
          <a:endParaRPr lang="en-IN"/>
        </a:p>
      </dgm:t>
    </dgm:pt>
    <dgm:pt modelId="{0F09B85F-786F-4BFA-8A9C-BDCBA46D1086}" type="pres">
      <dgm:prSet presAssocID="{27FAD550-0366-4679-84AB-92EB0250C5A2}" presName="parentText" presStyleLbl="node1" presStyleIdx="6" presStyleCnt="8">
        <dgm:presLayoutVars>
          <dgm:chMax val="0"/>
          <dgm:bulletEnabled val="1"/>
        </dgm:presLayoutVars>
      </dgm:prSet>
      <dgm:spPr/>
      <dgm:t>
        <a:bodyPr/>
        <a:lstStyle/>
        <a:p>
          <a:endParaRPr lang="en-IN"/>
        </a:p>
      </dgm:t>
    </dgm:pt>
    <dgm:pt modelId="{AFE6865C-0280-45F5-AFB3-D1095F191EDB}" type="pres">
      <dgm:prSet presAssocID="{27FAD550-0366-4679-84AB-92EB0250C5A2}" presName="negativeSpace" presStyleCnt="0"/>
      <dgm:spPr/>
    </dgm:pt>
    <dgm:pt modelId="{FC84700C-AF36-4344-A461-70758CEF614F}" type="pres">
      <dgm:prSet presAssocID="{27FAD550-0366-4679-84AB-92EB0250C5A2}" presName="childText" presStyleLbl="conFgAcc1" presStyleIdx="6" presStyleCnt="8">
        <dgm:presLayoutVars>
          <dgm:bulletEnabled val="1"/>
        </dgm:presLayoutVars>
      </dgm:prSet>
      <dgm:spPr>
        <a:prstGeom prst="rect">
          <a:avLst/>
        </a:prstGeom>
      </dgm:spPr>
      <dgm:t>
        <a:bodyPr/>
        <a:lstStyle/>
        <a:p>
          <a:endParaRPr lang="en-IN"/>
        </a:p>
      </dgm:t>
    </dgm:pt>
    <dgm:pt modelId="{79434744-1635-425E-9089-0FA305F0B2D1}" type="pres">
      <dgm:prSet presAssocID="{187C0DCC-C049-4198-9EB5-877BD5930EDC}" presName="spaceBetweenRectangles" presStyleCnt="0"/>
      <dgm:spPr/>
    </dgm:pt>
    <dgm:pt modelId="{2A6C9AB9-125B-4292-95F4-165C681AEED9}" type="pres">
      <dgm:prSet presAssocID="{8ED7652B-A134-4745-8A34-86978EFE1B5D}" presName="parentLin" presStyleCnt="0"/>
      <dgm:spPr/>
    </dgm:pt>
    <dgm:pt modelId="{D9ACD121-FE2A-4957-B936-904BB401BBD6}" type="pres">
      <dgm:prSet presAssocID="{8ED7652B-A134-4745-8A34-86978EFE1B5D}" presName="parentLeftMargin" presStyleLbl="node1" presStyleIdx="6" presStyleCnt="8"/>
      <dgm:spPr>
        <a:prstGeom prst="roundRect">
          <a:avLst/>
        </a:prstGeom>
      </dgm:spPr>
      <dgm:t>
        <a:bodyPr/>
        <a:lstStyle/>
        <a:p>
          <a:endParaRPr lang="en-US"/>
        </a:p>
      </dgm:t>
    </dgm:pt>
    <dgm:pt modelId="{DCB4BAF0-98A5-4274-BA48-7FC25D265F78}" type="pres">
      <dgm:prSet presAssocID="{8ED7652B-A134-4745-8A34-86978EFE1B5D}" presName="parentText" presStyleLbl="node1" presStyleIdx="7" presStyleCnt="8" custScaleX="111662" custScaleY="310825">
        <dgm:presLayoutVars>
          <dgm:chMax val="0"/>
          <dgm:bulletEnabled val="1"/>
        </dgm:presLayoutVars>
      </dgm:prSet>
      <dgm:spPr/>
      <dgm:t>
        <a:bodyPr/>
        <a:lstStyle/>
        <a:p>
          <a:endParaRPr lang="en-US"/>
        </a:p>
      </dgm:t>
    </dgm:pt>
    <dgm:pt modelId="{4459F556-6DD4-4BE2-922B-902FE637BFC8}" type="pres">
      <dgm:prSet presAssocID="{8ED7652B-A134-4745-8A34-86978EFE1B5D}" presName="negativeSpace" presStyleCnt="0"/>
      <dgm:spPr/>
    </dgm:pt>
    <dgm:pt modelId="{A7FC8986-D812-4F4D-9C04-AA7867B7375F}" type="pres">
      <dgm:prSet presAssocID="{8ED7652B-A134-4745-8A34-86978EFE1B5D}" presName="childText" presStyleLbl="conFgAcc1" presStyleIdx="7" presStyleCnt="8">
        <dgm:presLayoutVars>
          <dgm:bulletEnabled val="1"/>
        </dgm:presLayoutVars>
      </dgm:prSet>
      <dgm:spPr>
        <a:prstGeom prst="rect">
          <a:avLst/>
        </a:prstGeom>
      </dgm:spPr>
      <dgm:t>
        <a:bodyPr/>
        <a:lstStyle/>
        <a:p>
          <a:endParaRPr lang="en-US"/>
        </a:p>
      </dgm:t>
    </dgm:pt>
  </dgm:ptLst>
  <dgm:cxnLst>
    <dgm:cxn modelId="{F25E7424-6F2A-40C1-8070-FDBF8B00F83A}" type="presOf" srcId="{A91A8763-9DE0-4AA0-B1AA-AC9B47EF0B46}" destId="{333F3755-BA36-4458-8087-58B9BCBD90AE}" srcOrd="1" destOrd="0" presId="urn:microsoft.com/office/officeart/2005/8/layout/list1"/>
    <dgm:cxn modelId="{92FB79E3-9B1E-444A-B956-26AFED2C71EA}" type="presOf" srcId="{A40ED2FA-0E70-4A14-B920-C9D89A411B0B}" destId="{15E85520-7B4B-4A95-BEEA-4E518CE54DB8}" srcOrd="0" destOrd="0" presId="urn:microsoft.com/office/officeart/2005/8/layout/list1"/>
    <dgm:cxn modelId="{8F8DBEBE-4B56-416A-8350-95836F974225}" type="presOf" srcId="{8ED7652B-A134-4745-8A34-86978EFE1B5D}" destId="{D9ACD121-FE2A-4957-B936-904BB401BBD6}" srcOrd="0" destOrd="0" presId="urn:microsoft.com/office/officeart/2005/8/layout/list1"/>
    <dgm:cxn modelId="{1FA46633-2804-4882-A762-7CC039CA5D21}" type="presOf" srcId="{27FAD550-0366-4679-84AB-92EB0250C5A2}" destId="{0F09B85F-786F-4BFA-8A9C-BDCBA46D1086}" srcOrd="1" destOrd="0" presId="urn:microsoft.com/office/officeart/2005/8/layout/list1"/>
    <dgm:cxn modelId="{886B23E0-DF7B-4F0D-A45F-4B935AD3A28C}" type="presOf" srcId="{51CB8932-88EF-4E49-AD5D-46CF7E56DF35}" destId="{1CE9559B-1FD1-40D0-9D73-DB0E203612D8}" srcOrd="1" destOrd="0" presId="urn:microsoft.com/office/officeart/2005/8/layout/list1"/>
    <dgm:cxn modelId="{8CF83F29-357E-4632-877F-1C6581C22C9A}" type="presOf" srcId="{9AB6A188-D869-4700-88C3-A50EE132DA89}" destId="{B8B89B51-3588-4F14-8850-500E1D2D394C}" srcOrd="0" destOrd="0" presId="urn:microsoft.com/office/officeart/2005/8/layout/list1"/>
    <dgm:cxn modelId="{28637625-8CE8-4D84-A571-CD3E0F477089}" srcId="{AF2C11D2-C91A-4F92-8C09-2DEEB1DE90A0}" destId="{6045745E-B93E-4494-9266-CE7ECF0FB9D3}" srcOrd="5" destOrd="0" parTransId="{18AAB789-8329-45CB-9D08-A5B356533C60}" sibTransId="{75115721-47A7-46A0-82C7-C4BF3E090028}"/>
    <dgm:cxn modelId="{3AC2B2F8-6DFD-4B8F-9F8E-5D39480F9DD4}" type="presOf" srcId="{F126A6B1-8863-4E8A-9EEE-105AD75DE2C1}" destId="{D8334000-3304-462F-ACCB-4DA619C2AE60}" srcOrd="0" destOrd="0" presId="urn:microsoft.com/office/officeart/2005/8/layout/list1"/>
    <dgm:cxn modelId="{A8AD8B4D-B178-40F3-B453-2B838A537593}" srcId="{AF2C11D2-C91A-4F92-8C09-2DEEB1DE90A0}" destId="{F126A6B1-8863-4E8A-9EEE-105AD75DE2C1}" srcOrd="0" destOrd="0" parTransId="{05180A05-312B-4860-8B6B-8455D7170F28}" sibTransId="{EE14D88C-6238-457E-A9FA-3D58C7205FC7}"/>
    <dgm:cxn modelId="{D6BC46AD-D45B-49C9-89C7-9AFF70E5170C}" type="presOf" srcId="{AF2C11D2-C91A-4F92-8C09-2DEEB1DE90A0}" destId="{A00C9DC3-56E9-41E2-A0BE-AA27FA6ECACC}" srcOrd="0" destOrd="0" presId="urn:microsoft.com/office/officeart/2005/8/layout/list1"/>
    <dgm:cxn modelId="{A1F1F92D-D809-4471-9146-4FAD794488B4}" srcId="{AF2C11D2-C91A-4F92-8C09-2DEEB1DE90A0}" destId="{A91A8763-9DE0-4AA0-B1AA-AC9B47EF0B46}" srcOrd="2" destOrd="0" parTransId="{324E9E41-5176-46D8-ABFA-9E35E91C6ED7}" sibTransId="{229FA309-74E9-4484-B957-416829537E46}"/>
    <dgm:cxn modelId="{94440CE0-AE7D-493B-8376-0BCD87C15939}" srcId="{4BA7F004-AD5B-41D4-BE3F-381EDD881D56}" destId="{A40ED2FA-0E70-4A14-B920-C9D89A411B0B}" srcOrd="0" destOrd="0" parTransId="{E34B04C1-0CD3-4ECB-A272-705F29D0F1F5}" sibTransId="{C4B24157-7F30-4B5F-A02D-F9D3235745FC}"/>
    <dgm:cxn modelId="{9FA02344-44DB-47D3-9E43-00141FE34FA0}" srcId="{AF2C11D2-C91A-4F92-8C09-2DEEB1DE90A0}" destId="{27FAD550-0366-4679-84AB-92EB0250C5A2}" srcOrd="6" destOrd="0" parTransId="{F426C210-EBC6-47BA-B8F1-06607C4446A4}" sibTransId="{187C0DCC-C049-4198-9EB5-877BD5930EDC}"/>
    <dgm:cxn modelId="{8A366497-B16E-4F4D-AF31-2DE1EF223119}" type="presOf" srcId="{6045745E-B93E-4494-9266-CE7ECF0FB9D3}" destId="{F0FAE780-2BFD-486F-AD40-952477E26F51}" srcOrd="1" destOrd="0" presId="urn:microsoft.com/office/officeart/2005/8/layout/list1"/>
    <dgm:cxn modelId="{B198E4FF-E497-4FFD-A54E-B0D151AFA569}" type="presOf" srcId="{BA3D0040-082B-4706-ACA5-ED84C16EDDAA}" destId="{552904A0-7D85-4C68-B052-8033CE0D0805}" srcOrd="0" destOrd="0" presId="urn:microsoft.com/office/officeart/2005/8/layout/list1"/>
    <dgm:cxn modelId="{D0A3F258-C5A8-4761-AA6D-823F81DB4978}" type="presOf" srcId="{F126A6B1-8863-4E8A-9EEE-105AD75DE2C1}" destId="{052E4D8E-4B75-4609-8CB2-B52D411D0C54}" srcOrd="1" destOrd="0" presId="urn:microsoft.com/office/officeart/2005/8/layout/list1"/>
    <dgm:cxn modelId="{8EFD9FA7-7ABC-4BA0-8A2F-AAEC3D3A55F3}" type="presOf" srcId="{4BA7F004-AD5B-41D4-BE3F-381EDD881D56}" destId="{D16108A7-A21A-4F3D-964C-DA52DC2F0096}" srcOrd="0" destOrd="0" presId="urn:microsoft.com/office/officeart/2005/8/layout/list1"/>
    <dgm:cxn modelId="{147301A7-B556-480E-B3FB-55889BF9BF48}" type="presOf" srcId="{4BA7F004-AD5B-41D4-BE3F-381EDD881D56}" destId="{18BF976E-D7B1-4BDB-A8C8-A34AFF9FC4D8}" srcOrd="1" destOrd="0" presId="urn:microsoft.com/office/officeart/2005/8/layout/list1"/>
    <dgm:cxn modelId="{D844EB1D-FB1A-438F-8F39-01F4EBF198E8}" type="presOf" srcId="{F5A4F9FC-85FA-4927-B5EE-98D336CC3518}" destId="{FC84700C-AF36-4344-A461-70758CEF614F}" srcOrd="0" destOrd="0" presId="urn:microsoft.com/office/officeart/2005/8/layout/list1"/>
    <dgm:cxn modelId="{CFD8F102-2D5E-4FD6-B509-57D8A0B14601}" type="presOf" srcId="{A91A8763-9DE0-4AA0-B1AA-AC9B47EF0B46}" destId="{B91CFFFE-9636-4C0B-AC02-A1FAD4926B37}" srcOrd="0" destOrd="0" presId="urn:microsoft.com/office/officeart/2005/8/layout/list1"/>
    <dgm:cxn modelId="{FB9B0B96-23CD-4A42-925F-8E8E8F948336}" srcId="{A91A8763-9DE0-4AA0-B1AA-AC9B47EF0B46}" destId="{0BE28AA5-DD64-4680-B6BB-5B9FEB3B9A25}" srcOrd="0" destOrd="0" parTransId="{CF44C90D-7E0E-435C-BFA1-4004755D4402}" sibTransId="{78BF8598-4F5E-42D9-AAE3-4668F01A684A}"/>
    <dgm:cxn modelId="{945AA131-D71E-41A6-AD3E-35C2E3AFBADB}" srcId="{B6A2716E-C620-48BA-A408-3243DD47C030}" destId="{5E4E7ADF-CD8E-4466-8F56-988C6C3E8AA6}" srcOrd="0" destOrd="0" parTransId="{47D9ACFC-9F07-4A3D-A65B-CF8AD3E6280D}" sibTransId="{25F2315E-A920-472D-8F12-67F62E1DA4CC}"/>
    <dgm:cxn modelId="{0462B7B4-DCEB-4498-97F9-EFDCB5BC27DC}" type="presOf" srcId="{DC5D45EE-918C-42BF-810F-24F900363903}" destId="{6E5A78D5-F530-47DD-B18F-167ED2B1B039}" srcOrd="0" destOrd="0" presId="urn:microsoft.com/office/officeart/2005/8/layout/list1"/>
    <dgm:cxn modelId="{0F26B280-D1A6-494E-8358-22828D762962}" type="presOf" srcId="{51CB8932-88EF-4E49-AD5D-46CF7E56DF35}" destId="{669F1AB1-8602-4583-805C-7074A36B494B}" srcOrd="0" destOrd="0" presId="urn:microsoft.com/office/officeart/2005/8/layout/list1"/>
    <dgm:cxn modelId="{D9A375E6-D5E6-4C0F-AC1D-FA6169041744}" srcId="{27FAD550-0366-4679-84AB-92EB0250C5A2}" destId="{F5A4F9FC-85FA-4927-B5EE-98D336CC3518}" srcOrd="0" destOrd="0" parTransId="{27E51C4B-C9C0-42B6-AE8D-F0496D4CC6CB}" sibTransId="{24AC4CCB-369E-476F-B083-4618F3E7E0D1}"/>
    <dgm:cxn modelId="{1D17B8B4-2AC6-4D42-9851-5EF016F207BA}" type="presOf" srcId="{0BE28AA5-DD64-4680-B6BB-5B9FEB3B9A25}" destId="{9E55FE5A-7312-4A39-AA0D-24BEC0B02C14}" srcOrd="0" destOrd="0" presId="urn:microsoft.com/office/officeart/2005/8/layout/list1"/>
    <dgm:cxn modelId="{4F63E4B5-7515-4C09-8A21-D4ED59FD701F}" type="presOf" srcId="{B6A2716E-C620-48BA-A408-3243DD47C030}" destId="{6B64C6AE-AABA-4347-9DF6-AF1EA79AD81D}" srcOrd="0" destOrd="0" presId="urn:microsoft.com/office/officeart/2005/8/layout/list1"/>
    <dgm:cxn modelId="{2FB5D34F-1AF7-40DA-8F52-380140E67557}" srcId="{F126A6B1-8863-4E8A-9EEE-105AD75DE2C1}" destId="{DC5D45EE-918C-42BF-810F-24F900363903}" srcOrd="0" destOrd="0" parTransId="{E9EEE7F9-4DAC-4437-9760-CA62C37DCCD8}" sibTransId="{47FBCCE9-2305-4F40-80B3-D28ED9B8682E}"/>
    <dgm:cxn modelId="{0FF43A15-D7A0-4154-934A-224001FE07C2}" srcId="{6045745E-B93E-4494-9266-CE7ECF0FB9D3}" destId="{9AB6A188-D869-4700-88C3-A50EE132DA89}" srcOrd="0" destOrd="0" parTransId="{0E444C95-946B-4AEB-9885-CA6F21CBDFC7}" sibTransId="{DEC22817-9AFC-4A2F-826B-78D9A8E39F39}"/>
    <dgm:cxn modelId="{4E8D9B8D-0349-4842-9FBD-66ECB7AF4073}" type="presOf" srcId="{27FAD550-0366-4679-84AB-92EB0250C5A2}" destId="{E7914575-390F-480E-A303-C37B031B0063}" srcOrd="0" destOrd="0" presId="urn:microsoft.com/office/officeart/2005/8/layout/list1"/>
    <dgm:cxn modelId="{5466BE8A-0489-4181-B27E-CE51F377585C}" type="presOf" srcId="{B6A2716E-C620-48BA-A408-3243DD47C030}" destId="{4DB4F240-9F3A-48E5-A38B-95482C4549F0}" srcOrd="1" destOrd="0" presId="urn:microsoft.com/office/officeart/2005/8/layout/list1"/>
    <dgm:cxn modelId="{91ACE5B7-156B-42FE-B5A5-646E82861490}" type="presOf" srcId="{8ED7652B-A134-4745-8A34-86978EFE1B5D}" destId="{DCB4BAF0-98A5-4274-BA48-7FC25D265F78}" srcOrd="1" destOrd="0" presId="urn:microsoft.com/office/officeart/2005/8/layout/list1"/>
    <dgm:cxn modelId="{0F7982FA-3F56-4173-A55E-21542906C2B3}" srcId="{AF2C11D2-C91A-4F92-8C09-2DEEB1DE90A0}" destId="{B6A2716E-C620-48BA-A408-3243DD47C030}" srcOrd="3" destOrd="0" parTransId="{13F845BD-E9A3-4E3E-A1C4-27F24BCB16DA}" sibTransId="{02D34BDA-04CB-4E8E-AFBA-B67A46B4AA9E}"/>
    <dgm:cxn modelId="{93481A29-FB41-499D-A61F-1A9C43DA9F5D}" srcId="{AF2C11D2-C91A-4F92-8C09-2DEEB1DE90A0}" destId="{4BA7F004-AD5B-41D4-BE3F-381EDD881D56}" srcOrd="4" destOrd="0" parTransId="{8FC51396-B19B-43F3-AC80-58F6DBDD25F0}" sibTransId="{A611F986-BF08-473A-94C5-6704D789FA44}"/>
    <dgm:cxn modelId="{FA9F9AC0-9E14-4F93-A500-347E286BEE9D}" type="presOf" srcId="{6045745E-B93E-4494-9266-CE7ECF0FB9D3}" destId="{A2BAC51A-B624-4632-AD92-3B690CA0287E}" srcOrd="0" destOrd="0" presId="urn:microsoft.com/office/officeart/2005/8/layout/list1"/>
    <dgm:cxn modelId="{6CD10849-0C7A-4936-BC2A-57FF711F8935}" type="presOf" srcId="{5E4E7ADF-CD8E-4466-8F56-988C6C3E8AA6}" destId="{3614C0B9-D626-4A99-AF10-E1554AB2FA6B}" srcOrd="0" destOrd="0" presId="urn:microsoft.com/office/officeart/2005/8/layout/list1"/>
    <dgm:cxn modelId="{53912902-687C-4EF3-920D-3BFDE2870C21}" srcId="{51CB8932-88EF-4E49-AD5D-46CF7E56DF35}" destId="{BA3D0040-082B-4706-ACA5-ED84C16EDDAA}" srcOrd="0" destOrd="0" parTransId="{0C59CB90-AAC8-402D-91C3-E9312E314EA6}" sibTransId="{F45226C9-E4F3-4226-94EA-DD86034096F6}"/>
    <dgm:cxn modelId="{884C83A6-3A10-4471-A1F0-4CBE579CFB58}" srcId="{AF2C11D2-C91A-4F92-8C09-2DEEB1DE90A0}" destId="{8ED7652B-A134-4745-8A34-86978EFE1B5D}" srcOrd="7" destOrd="0" parTransId="{33EE479F-DBCE-4E5E-82DF-86CA2F4E07F7}" sibTransId="{1CB707D4-AFCD-433D-AF5B-EF0D1AEB4F0E}"/>
    <dgm:cxn modelId="{EA178423-0C5B-44B5-9C20-52879312E9D6}" srcId="{AF2C11D2-C91A-4F92-8C09-2DEEB1DE90A0}" destId="{51CB8932-88EF-4E49-AD5D-46CF7E56DF35}" srcOrd="1" destOrd="0" parTransId="{5FFB4059-D78F-433E-B7CF-E4C50DE7CB51}" sibTransId="{E4F0F029-627D-44C8-B714-596149486474}"/>
    <dgm:cxn modelId="{3D0D7CD5-170B-4775-88AD-41668ADAFEC0}" type="presParOf" srcId="{A00C9DC3-56E9-41E2-A0BE-AA27FA6ECACC}" destId="{93006CF5-9668-4C66-A75C-8020E8C9A5BF}" srcOrd="0" destOrd="0" presId="urn:microsoft.com/office/officeart/2005/8/layout/list1"/>
    <dgm:cxn modelId="{6642D42E-554B-42B2-B3A4-DDFBC8A8BA76}" type="presParOf" srcId="{93006CF5-9668-4C66-A75C-8020E8C9A5BF}" destId="{D8334000-3304-462F-ACCB-4DA619C2AE60}" srcOrd="0" destOrd="0" presId="urn:microsoft.com/office/officeart/2005/8/layout/list1"/>
    <dgm:cxn modelId="{DA1CD4D0-7EF8-428D-87E6-B5981872772A}" type="presParOf" srcId="{93006CF5-9668-4C66-A75C-8020E8C9A5BF}" destId="{052E4D8E-4B75-4609-8CB2-B52D411D0C54}" srcOrd="1" destOrd="0" presId="urn:microsoft.com/office/officeart/2005/8/layout/list1"/>
    <dgm:cxn modelId="{30DD8AFB-ED13-4929-AA7A-96B150E1CC72}" type="presParOf" srcId="{A00C9DC3-56E9-41E2-A0BE-AA27FA6ECACC}" destId="{BDD4DB31-74DF-48F2-94AF-16F115FE2893}" srcOrd="1" destOrd="0" presId="urn:microsoft.com/office/officeart/2005/8/layout/list1"/>
    <dgm:cxn modelId="{0AF98CC2-7BA1-4395-A190-1FDFCFD426EA}" type="presParOf" srcId="{A00C9DC3-56E9-41E2-A0BE-AA27FA6ECACC}" destId="{6E5A78D5-F530-47DD-B18F-167ED2B1B039}" srcOrd="2" destOrd="0" presId="urn:microsoft.com/office/officeart/2005/8/layout/list1"/>
    <dgm:cxn modelId="{57418AD7-042D-4C59-883F-B2490AC78AEE}" type="presParOf" srcId="{A00C9DC3-56E9-41E2-A0BE-AA27FA6ECACC}" destId="{6B8B9816-BE12-4EB1-AFBF-8ED8B2D7C705}" srcOrd="3" destOrd="0" presId="urn:microsoft.com/office/officeart/2005/8/layout/list1"/>
    <dgm:cxn modelId="{B422FE27-8C49-4811-BCD5-50ECCFEA42A4}" type="presParOf" srcId="{A00C9DC3-56E9-41E2-A0BE-AA27FA6ECACC}" destId="{B5BE2D52-7A27-4184-9F3D-6BF33B501256}" srcOrd="4" destOrd="0" presId="urn:microsoft.com/office/officeart/2005/8/layout/list1"/>
    <dgm:cxn modelId="{275645F2-A80F-4EC3-AE91-5DA2717CC1A8}" type="presParOf" srcId="{B5BE2D52-7A27-4184-9F3D-6BF33B501256}" destId="{669F1AB1-8602-4583-805C-7074A36B494B}" srcOrd="0" destOrd="0" presId="urn:microsoft.com/office/officeart/2005/8/layout/list1"/>
    <dgm:cxn modelId="{879B652F-8E79-4026-94A2-D3E6CC727157}" type="presParOf" srcId="{B5BE2D52-7A27-4184-9F3D-6BF33B501256}" destId="{1CE9559B-1FD1-40D0-9D73-DB0E203612D8}" srcOrd="1" destOrd="0" presId="urn:microsoft.com/office/officeart/2005/8/layout/list1"/>
    <dgm:cxn modelId="{D163BB97-A151-4DD5-8D78-B59753E25799}" type="presParOf" srcId="{A00C9DC3-56E9-41E2-A0BE-AA27FA6ECACC}" destId="{4F720F11-5333-4081-8752-25A05730BC5C}" srcOrd="5" destOrd="0" presId="urn:microsoft.com/office/officeart/2005/8/layout/list1"/>
    <dgm:cxn modelId="{85C9504A-45AC-4550-90A9-CBD3E803C4AB}" type="presParOf" srcId="{A00C9DC3-56E9-41E2-A0BE-AA27FA6ECACC}" destId="{552904A0-7D85-4C68-B052-8033CE0D0805}" srcOrd="6" destOrd="0" presId="urn:microsoft.com/office/officeart/2005/8/layout/list1"/>
    <dgm:cxn modelId="{4D5952FE-996F-40A6-9F9A-98B5CB6218BA}" type="presParOf" srcId="{A00C9DC3-56E9-41E2-A0BE-AA27FA6ECACC}" destId="{72B77AD0-6776-4A4F-9B33-8C815A572B34}" srcOrd="7" destOrd="0" presId="urn:microsoft.com/office/officeart/2005/8/layout/list1"/>
    <dgm:cxn modelId="{58EC8E2C-D810-4A22-B422-45A50A985027}" type="presParOf" srcId="{A00C9DC3-56E9-41E2-A0BE-AA27FA6ECACC}" destId="{3C301374-485B-49B6-AAD7-7B4E27CE03AB}" srcOrd="8" destOrd="0" presId="urn:microsoft.com/office/officeart/2005/8/layout/list1"/>
    <dgm:cxn modelId="{4AC2D8BD-403F-4A50-9C7C-49151E08593E}" type="presParOf" srcId="{3C301374-485B-49B6-AAD7-7B4E27CE03AB}" destId="{B91CFFFE-9636-4C0B-AC02-A1FAD4926B37}" srcOrd="0" destOrd="0" presId="urn:microsoft.com/office/officeart/2005/8/layout/list1"/>
    <dgm:cxn modelId="{70AA51D3-97C8-47DB-A7A3-DC058CF63978}" type="presParOf" srcId="{3C301374-485B-49B6-AAD7-7B4E27CE03AB}" destId="{333F3755-BA36-4458-8087-58B9BCBD90AE}" srcOrd="1" destOrd="0" presId="urn:microsoft.com/office/officeart/2005/8/layout/list1"/>
    <dgm:cxn modelId="{8CBC0480-3B62-4CD9-B14E-B4740EDE713E}" type="presParOf" srcId="{A00C9DC3-56E9-41E2-A0BE-AA27FA6ECACC}" destId="{0CA17855-9FA2-41A7-A345-98E344F349FC}" srcOrd="9" destOrd="0" presId="urn:microsoft.com/office/officeart/2005/8/layout/list1"/>
    <dgm:cxn modelId="{1C5B4C21-13DB-4CCE-878B-3BECE1C07779}" type="presParOf" srcId="{A00C9DC3-56E9-41E2-A0BE-AA27FA6ECACC}" destId="{9E55FE5A-7312-4A39-AA0D-24BEC0B02C14}" srcOrd="10" destOrd="0" presId="urn:microsoft.com/office/officeart/2005/8/layout/list1"/>
    <dgm:cxn modelId="{229DE50E-FB9D-4F2E-B171-D9EBC62FF368}" type="presParOf" srcId="{A00C9DC3-56E9-41E2-A0BE-AA27FA6ECACC}" destId="{914FADD5-4FB8-48B6-AAC1-61C073280633}" srcOrd="11" destOrd="0" presId="urn:microsoft.com/office/officeart/2005/8/layout/list1"/>
    <dgm:cxn modelId="{8CC74888-E267-4DB2-9FC1-FEA1AEA17000}" type="presParOf" srcId="{A00C9DC3-56E9-41E2-A0BE-AA27FA6ECACC}" destId="{4CEB57D9-790D-4917-84E4-BB1D08A20348}" srcOrd="12" destOrd="0" presId="urn:microsoft.com/office/officeart/2005/8/layout/list1"/>
    <dgm:cxn modelId="{AAB70218-3FC6-448B-B216-A510D8F9DD87}" type="presParOf" srcId="{4CEB57D9-790D-4917-84E4-BB1D08A20348}" destId="{6B64C6AE-AABA-4347-9DF6-AF1EA79AD81D}" srcOrd="0" destOrd="0" presId="urn:microsoft.com/office/officeart/2005/8/layout/list1"/>
    <dgm:cxn modelId="{17765916-EDB0-4D4C-8C65-DF2FCEEF9BB5}" type="presParOf" srcId="{4CEB57D9-790D-4917-84E4-BB1D08A20348}" destId="{4DB4F240-9F3A-48E5-A38B-95482C4549F0}" srcOrd="1" destOrd="0" presId="urn:microsoft.com/office/officeart/2005/8/layout/list1"/>
    <dgm:cxn modelId="{F4E235CC-D3D6-4D22-9B9C-FF1E89D0BD77}" type="presParOf" srcId="{A00C9DC3-56E9-41E2-A0BE-AA27FA6ECACC}" destId="{AE1EF28B-FD4B-4ED6-AF85-4E70393BBA41}" srcOrd="13" destOrd="0" presId="urn:microsoft.com/office/officeart/2005/8/layout/list1"/>
    <dgm:cxn modelId="{A91C8455-6528-4610-925F-BD1B2FDD03C5}" type="presParOf" srcId="{A00C9DC3-56E9-41E2-A0BE-AA27FA6ECACC}" destId="{3614C0B9-D626-4A99-AF10-E1554AB2FA6B}" srcOrd="14" destOrd="0" presId="urn:microsoft.com/office/officeart/2005/8/layout/list1"/>
    <dgm:cxn modelId="{170F467F-1C2C-4D15-AE4C-5A34CAF660EE}" type="presParOf" srcId="{A00C9DC3-56E9-41E2-A0BE-AA27FA6ECACC}" destId="{4CFDBFC6-7E78-4D19-A5BA-BDDF118F54E8}" srcOrd="15" destOrd="0" presId="urn:microsoft.com/office/officeart/2005/8/layout/list1"/>
    <dgm:cxn modelId="{73905645-753C-4220-8FE9-C46D6A51F19B}" type="presParOf" srcId="{A00C9DC3-56E9-41E2-A0BE-AA27FA6ECACC}" destId="{1E94792E-14FA-4C58-B84B-A988D3850D67}" srcOrd="16" destOrd="0" presId="urn:microsoft.com/office/officeart/2005/8/layout/list1"/>
    <dgm:cxn modelId="{AC58A1A7-1590-4D69-84B1-AA6413E0FAA3}" type="presParOf" srcId="{1E94792E-14FA-4C58-B84B-A988D3850D67}" destId="{D16108A7-A21A-4F3D-964C-DA52DC2F0096}" srcOrd="0" destOrd="0" presId="urn:microsoft.com/office/officeart/2005/8/layout/list1"/>
    <dgm:cxn modelId="{112421CB-9B82-4AED-87B5-07CE2A3E29BE}" type="presParOf" srcId="{1E94792E-14FA-4C58-B84B-A988D3850D67}" destId="{18BF976E-D7B1-4BDB-A8C8-A34AFF9FC4D8}" srcOrd="1" destOrd="0" presId="urn:microsoft.com/office/officeart/2005/8/layout/list1"/>
    <dgm:cxn modelId="{647EC422-AE3B-4525-B3E0-F57504316116}" type="presParOf" srcId="{A00C9DC3-56E9-41E2-A0BE-AA27FA6ECACC}" destId="{22E041E0-0DB3-48ED-83A9-D8B9E6F91E6F}" srcOrd="17" destOrd="0" presId="urn:microsoft.com/office/officeart/2005/8/layout/list1"/>
    <dgm:cxn modelId="{CF98B20A-DCC8-4D02-836C-F8A509A60EC5}" type="presParOf" srcId="{A00C9DC3-56E9-41E2-A0BE-AA27FA6ECACC}" destId="{15E85520-7B4B-4A95-BEEA-4E518CE54DB8}" srcOrd="18" destOrd="0" presId="urn:microsoft.com/office/officeart/2005/8/layout/list1"/>
    <dgm:cxn modelId="{745116DE-1046-4C5A-9367-02BE9F62DA35}" type="presParOf" srcId="{A00C9DC3-56E9-41E2-A0BE-AA27FA6ECACC}" destId="{9607E427-4986-4152-B3F3-BC1793AFBA7E}" srcOrd="19" destOrd="0" presId="urn:microsoft.com/office/officeart/2005/8/layout/list1"/>
    <dgm:cxn modelId="{63141454-5823-4C97-9629-F99AC28EBB75}" type="presParOf" srcId="{A00C9DC3-56E9-41E2-A0BE-AA27FA6ECACC}" destId="{41B616A4-C1E7-4397-893F-C1D377A6E64C}" srcOrd="20" destOrd="0" presId="urn:microsoft.com/office/officeart/2005/8/layout/list1"/>
    <dgm:cxn modelId="{038227F2-7625-4D4B-AD05-5D106FD0FBF8}" type="presParOf" srcId="{41B616A4-C1E7-4397-893F-C1D377A6E64C}" destId="{A2BAC51A-B624-4632-AD92-3B690CA0287E}" srcOrd="0" destOrd="0" presId="urn:microsoft.com/office/officeart/2005/8/layout/list1"/>
    <dgm:cxn modelId="{9B2EB597-CB65-4810-B13B-BAEC4A5CFA0D}" type="presParOf" srcId="{41B616A4-C1E7-4397-893F-C1D377A6E64C}" destId="{F0FAE780-2BFD-486F-AD40-952477E26F51}" srcOrd="1" destOrd="0" presId="urn:microsoft.com/office/officeart/2005/8/layout/list1"/>
    <dgm:cxn modelId="{D69C2E37-E062-4DF6-A2A7-F0548BB7329C}" type="presParOf" srcId="{A00C9DC3-56E9-41E2-A0BE-AA27FA6ECACC}" destId="{05E6DB4F-CAA8-4F08-9473-7641A1E215A2}" srcOrd="21" destOrd="0" presId="urn:microsoft.com/office/officeart/2005/8/layout/list1"/>
    <dgm:cxn modelId="{D636784D-6A50-4BEB-9F8E-60C652C9DDC8}" type="presParOf" srcId="{A00C9DC3-56E9-41E2-A0BE-AA27FA6ECACC}" destId="{B8B89B51-3588-4F14-8850-500E1D2D394C}" srcOrd="22" destOrd="0" presId="urn:microsoft.com/office/officeart/2005/8/layout/list1"/>
    <dgm:cxn modelId="{0F2E0933-E9F7-4B48-95ED-DEA754727A75}" type="presParOf" srcId="{A00C9DC3-56E9-41E2-A0BE-AA27FA6ECACC}" destId="{75D4B3C1-B7C1-44BE-AEE1-F43FF467FAA6}" srcOrd="23" destOrd="0" presId="urn:microsoft.com/office/officeart/2005/8/layout/list1"/>
    <dgm:cxn modelId="{39155983-E6F1-4636-A5A1-BB34F4F4E4D4}" type="presParOf" srcId="{A00C9DC3-56E9-41E2-A0BE-AA27FA6ECACC}" destId="{CAA0A5E7-1E57-411B-AFB6-49AA3B51C65A}" srcOrd="24" destOrd="0" presId="urn:microsoft.com/office/officeart/2005/8/layout/list1"/>
    <dgm:cxn modelId="{40A1A1B1-6FB7-4CEB-ACFA-AEDCBA301E3C}" type="presParOf" srcId="{CAA0A5E7-1E57-411B-AFB6-49AA3B51C65A}" destId="{E7914575-390F-480E-A303-C37B031B0063}" srcOrd="0" destOrd="0" presId="urn:microsoft.com/office/officeart/2005/8/layout/list1"/>
    <dgm:cxn modelId="{278B123D-2FF5-4618-9681-B049243CD406}" type="presParOf" srcId="{CAA0A5E7-1E57-411B-AFB6-49AA3B51C65A}" destId="{0F09B85F-786F-4BFA-8A9C-BDCBA46D1086}" srcOrd="1" destOrd="0" presId="urn:microsoft.com/office/officeart/2005/8/layout/list1"/>
    <dgm:cxn modelId="{270D45D3-419D-4052-9086-FEFC5FAA57B2}" type="presParOf" srcId="{A00C9DC3-56E9-41E2-A0BE-AA27FA6ECACC}" destId="{AFE6865C-0280-45F5-AFB3-D1095F191EDB}" srcOrd="25" destOrd="0" presId="urn:microsoft.com/office/officeart/2005/8/layout/list1"/>
    <dgm:cxn modelId="{93E8B3F2-880E-46C7-8CF0-7575E589AE48}" type="presParOf" srcId="{A00C9DC3-56E9-41E2-A0BE-AA27FA6ECACC}" destId="{FC84700C-AF36-4344-A461-70758CEF614F}" srcOrd="26" destOrd="0" presId="urn:microsoft.com/office/officeart/2005/8/layout/list1"/>
    <dgm:cxn modelId="{0E58995B-804D-423C-8E87-9120419935C5}" type="presParOf" srcId="{A00C9DC3-56E9-41E2-A0BE-AA27FA6ECACC}" destId="{79434744-1635-425E-9089-0FA305F0B2D1}" srcOrd="27" destOrd="0" presId="urn:microsoft.com/office/officeart/2005/8/layout/list1"/>
    <dgm:cxn modelId="{D0E49F39-B50A-4A9B-81B7-8ED50E1B9BB0}" type="presParOf" srcId="{A00C9DC3-56E9-41E2-A0BE-AA27FA6ECACC}" destId="{2A6C9AB9-125B-4292-95F4-165C681AEED9}" srcOrd="28" destOrd="0" presId="urn:microsoft.com/office/officeart/2005/8/layout/list1"/>
    <dgm:cxn modelId="{A353B568-B5A9-4C5D-8971-2AFA9F9A84C0}" type="presParOf" srcId="{2A6C9AB9-125B-4292-95F4-165C681AEED9}" destId="{D9ACD121-FE2A-4957-B936-904BB401BBD6}" srcOrd="0" destOrd="0" presId="urn:microsoft.com/office/officeart/2005/8/layout/list1"/>
    <dgm:cxn modelId="{AE43B649-97AC-43F8-BA16-F6302EE51A23}" type="presParOf" srcId="{2A6C9AB9-125B-4292-95F4-165C681AEED9}" destId="{DCB4BAF0-98A5-4274-BA48-7FC25D265F78}" srcOrd="1" destOrd="0" presId="urn:microsoft.com/office/officeart/2005/8/layout/list1"/>
    <dgm:cxn modelId="{856E67BE-66EE-4F44-9818-8AC8773B373A}" type="presParOf" srcId="{A00C9DC3-56E9-41E2-A0BE-AA27FA6ECACC}" destId="{4459F556-6DD4-4BE2-922B-902FE637BFC8}" srcOrd="29" destOrd="0" presId="urn:microsoft.com/office/officeart/2005/8/layout/list1"/>
    <dgm:cxn modelId="{2AB38BD8-EEC3-42F8-94E1-225C2E9257AF}" type="presParOf" srcId="{A00C9DC3-56E9-41E2-A0BE-AA27FA6ECACC}" destId="{A7FC8986-D812-4F4D-9C04-AA7867B7375F}" srcOrd="30"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D893975D-534A-490A-99F1-BAFF2397DC45}">
      <dgm:prSet phldrT="[Text]" custT="1"/>
      <dgm:spPr>
        <a:solidFill>
          <a:srgbClr val="003300"/>
        </a:solidFill>
      </dgm:spPr>
      <dgm:t>
        <a:bodyPr/>
        <a:lstStyle/>
        <a:p>
          <a:r>
            <a:rPr lang="en-US" sz="2400" b="1" u="sng" dirty="0" smtClean="0"/>
            <a:t>PROTECTION OF CIVILIANS</a:t>
          </a:r>
          <a:endParaRPr lang="en-US" sz="2400" b="1" u="sng" dirty="0"/>
        </a:p>
      </dgm:t>
    </dgm:pt>
    <dgm:pt modelId="{75DAE880-C6EC-413B-B4B9-56E070B6ABD3}" type="parTrans" cxnId="{FBA8D421-01FF-40AD-A31D-3637F0DFE21B}">
      <dgm:prSet/>
      <dgm:spPr/>
      <dgm:t>
        <a:bodyPr/>
        <a:lstStyle/>
        <a:p>
          <a:endParaRPr lang="en-US"/>
        </a:p>
      </dgm:t>
    </dgm:pt>
    <dgm:pt modelId="{759AB079-8A5A-4FBE-8FCE-C6F8B08539D1}" type="sibTrans" cxnId="{FBA8D421-01FF-40AD-A31D-3637F0DFE21B}">
      <dgm:prSet/>
      <dgm:spPr/>
      <dgm:t>
        <a:bodyPr/>
        <a:lstStyle/>
        <a:p>
          <a:endParaRPr lang="en-US"/>
        </a:p>
      </dgm:t>
    </dgm:pt>
    <dgm:pt modelId="{E416F5CD-C34B-499F-AB61-03C99B56B288}">
      <dgm:prSet phldrT="[Text]" custT="1"/>
      <dgm:spPr>
        <a:solidFill>
          <a:srgbClr val="003300"/>
        </a:solidFill>
      </dgm:spPr>
      <dgm:t>
        <a:bodyPr/>
        <a:lstStyle/>
        <a:p>
          <a:r>
            <a:rPr lang="en-US" sz="1800" b="1" dirty="0" smtClean="0">
              <a:solidFill>
                <a:schemeClr val="bg1"/>
              </a:solidFill>
            </a:rPr>
            <a:t>ENSURE EFFECTIVE </a:t>
          </a:r>
          <a:r>
            <a:rPr lang="en-US" sz="1800" b="1" u="sng" dirty="0" smtClean="0">
              <a:solidFill>
                <a:srgbClr val="FFFF00"/>
              </a:solidFill>
            </a:rPr>
            <a:t>PROTECTION OF CIVILIANS </a:t>
          </a:r>
          <a:r>
            <a:rPr lang="en-US" sz="1800" b="1" dirty="0" smtClean="0">
              <a:solidFill>
                <a:schemeClr val="bg1"/>
              </a:solidFill>
            </a:rPr>
            <a:t>INCLUDING HUMANATARIAN PERSONNEL</a:t>
          </a:r>
          <a:endParaRPr lang="en-US" sz="1800" b="1" dirty="0">
            <a:solidFill>
              <a:schemeClr val="bg1"/>
            </a:solidFill>
          </a:endParaRPr>
        </a:p>
      </dgm:t>
    </dgm:pt>
    <dgm:pt modelId="{C49F5862-7768-431F-BBD2-5A271EB8FEC2}" type="parTrans" cxnId="{9A9E9113-A985-4364-88A6-1C26CDEC2BF2}">
      <dgm:prSet/>
      <dgm:spPr/>
      <dgm:t>
        <a:bodyPr/>
        <a:lstStyle/>
        <a:p>
          <a:endParaRPr lang="en-US"/>
        </a:p>
      </dgm:t>
    </dgm:pt>
    <dgm:pt modelId="{664DC3D6-6806-4829-A9F6-2896C0A1A85D}" type="sibTrans" cxnId="{9A9E9113-A985-4364-88A6-1C26CDEC2BF2}">
      <dgm:prSet/>
      <dgm:spPr/>
      <dgm:t>
        <a:bodyPr/>
        <a:lstStyle/>
        <a:p>
          <a:endParaRPr lang="en-US"/>
        </a:p>
      </dgm:t>
    </dgm:pt>
    <dgm:pt modelId="{A2FC1ED0-A0DB-48FB-983B-DEA6FC564A6D}">
      <dgm:prSet phldrT="[Text]" custT="1"/>
      <dgm:spPr>
        <a:solidFill>
          <a:srgbClr val="003300"/>
        </a:solidFill>
      </dgm:spPr>
      <dgm:t>
        <a:bodyPr/>
        <a:lstStyle/>
        <a:p>
          <a:r>
            <a:rPr lang="en-US" sz="1800" b="1" dirty="0" smtClean="0">
              <a:solidFill>
                <a:schemeClr val="bg1"/>
              </a:solidFill>
            </a:rPr>
            <a:t>ENSURE PROTECTION OF UN PERSONNEL &amp; EQPT</a:t>
          </a:r>
          <a:endParaRPr lang="en-US" sz="1800" b="1" dirty="0">
            <a:solidFill>
              <a:schemeClr val="bg1"/>
            </a:solidFill>
          </a:endParaRPr>
        </a:p>
      </dgm:t>
    </dgm:pt>
    <dgm:pt modelId="{A3484DA5-0C19-4854-849C-5D71FBE64287}" type="parTrans" cxnId="{97B0310C-EFFD-421E-A408-7317DF7A9C1F}">
      <dgm:prSet/>
      <dgm:spPr/>
    </dgm:pt>
    <dgm:pt modelId="{693947FF-F278-49F8-A324-F683A7C12AC5}" type="sibTrans" cxnId="{97B0310C-EFFD-421E-A408-7317DF7A9C1F}">
      <dgm:prSet/>
      <dgm:spPr/>
    </dgm:pt>
    <dgm:pt modelId="{66F7C621-DC44-4F33-8164-C610DFB3C31B}">
      <dgm:prSet phldrT="[Text]" custT="1"/>
      <dgm:spPr>
        <a:solidFill>
          <a:srgbClr val="003300"/>
        </a:solidFill>
      </dgm:spPr>
      <dgm:t>
        <a:bodyPr/>
        <a:lstStyle/>
        <a:p>
          <a:r>
            <a:rPr lang="en-US" sz="1800" b="1" dirty="0" smtClean="0">
              <a:solidFill>
                <a:schemeClr val="bg1"/>
              </a:solidFill>
            </a:rPr>
            <a:t>SUPPORT GOVT OF DRC IN PROTECTION OF CIVILIANS</a:t>
          </a:r>
          <a:endParaRPr lang="en-US" sz="1800" b="1" dirty="0">
            <a:solidFill>
              <a:schemeClr val="bg1"/>
            </a:solidFill>
          </a:endParaRPr>
        </a:p>
      </dgm:t>
    </dgm:pt>
    <dgm:pt modelId="{E40E4359-B1AC-4D87-A826-56AB020DA64B}" type="parTrans" cxnId="{83ED6E9C-1992-42E3-AB7C-61BDAAACA24C}">
      <dgm:prSet/>
      <dgm:spPr/>
    </dgm:pt>
    <dgm:pt modelId="{0CF23294-FACE-4911-A76B-51D84F7EDB9F}" type="sibTrans" cxnId="{83ED6E9C-1992-42E3-AB7C-61BDAAACA24C}">
      <dgm:prSet/>
      <dgm:spPr/>
    </dgm:pt>
    <dgm:pt modelId="{0771A3CE-5048-4BCB-B471-E07DB2CF33DC}">
      <dgm:prSet phldrT="[Text]" custT="1"/>
      <dgm:spPr>
        <a:solidFill>
          <a:srgbClr val="003300"/>
        </a:solidFill>
      </dgm:spPr>
      <dgm:t>
        <a:bodyPr/>
        <a:lstStyle/>
        <a:p>
          <a:r>
            <a:rPr lang="en-US" sz="1800" b="1" dirty="0" smtClean="0">
              <a:solidFill>
                <a:schemeClr val="bg1"/>
              </a:solidFill>
            </a:rPr>
            <a:t>SUPPORT  EFFORTS TO </a:t>
          </a:r>
          <a:r>
            <a:rPr lang="en-US" sz="1800" b="1" u="sng" dirty="0" smtClean="0">
              <a:solidFill>
                <a:srgbClr val="FFFF00"/>
              </a:solidFill>
            </a:rPr>
            <a:t>BRING PERPETRATORS TO JUSTICE </a:t>
          </a:r>
          <a:r>
            <a:rPr lang="en-US" sz="1800" b="1" dirty="0" smtClean="0">
              <a:solidFill>
                <a:schemeClr val="bg1"/>
              </a:solidFill>
            </a:rPr>
            <a:t>BY EST PSC  AND  ASSIST  FARDC </a:t>
          </a:r>
          <a:endParaRPr lang="en-US" sz="1800" b="1" dirty="0">
            <a:solidFill>
              <a:schemeClr val="bg1"/>
            </a:solidFill>
          </a:endParaRPr>
        </a:p>
      </dgm:t>
    </dgm:pt>
    <dgm:pt modelId="{BFE19244-571E-4EC7-ADE7-564ED262B212}" type="parTrans" cxnId="{BB11AC5C-7CD8-4132-A8EA-D780909A1E39}">
      <dgm:prSet/>
      <dgm:spPr/>
    </dgm:pt>
    <dgm:pt modelId="{2E27EA8E-E621-42DB-A6E3-581BA21E66C9}" type="sibTrans" cxnId="{BB11AC5C-7CD8-4132-A8EA-D780909A1E39}">
      <dgm:prSet/>
      <dgm:spPr/>
    </dgm:pt>
    <dgm:pt modelId="{26B24CBB-9201-4BEA-8989-76A0899C8432}">
      <dgm:prSet phldrT="[Text]" custT="1"/>
      <dgm:spPr>
        <a:solidFill>
          <a:srgbClr val="003300"/>
        </a:solidFill>
      </dgm:spPr>
      <dgm:t>
        <a:bodyPr/>
        <a:lstStyle/>
        <a:p>
          <a:r>
            <a:rPr lang="en-US" sz="1800" b="1" dirty="0" smtClean="0">
              <a:solidFill>
                <a:schemeClr val="bg1"/>
              </a:solidFill>
            </a:rPr>
            <a:t>IMPLEMENT  UN SYSTEM  WIDE PROTECTION  STRAT – JPT, CLA, JIT, SURVEILLANCE CENTRES &amp; WOMEN PROTECTION ADVISORS</a:t>
          </a:r>
          <a:endParaRPr lang="en-US" sz="1800" b="1" dirty="0">
            <a:solidFill>
              <a:schemeClr val="bg1"/>
            </a:solidFill>
          </a:endParaRPr>
        </a:p>
      </dgm:t>
    </dgm:pt>
    <dgm:pt modelId="{BF8F2F14-BE6A-4522-8E7D-23347D2A6744}" type="parTrans" cxnId="{E97EFBB0-A26C-42F6-9DD6-E9FD391E965F}">
      <dgm:prSet/>
      <dgm:spPr/>
    </dgm:pt>
    <dgm:pt modelId="{295DC914-8387-48DB-8D01-CF6952D76E28}" type="sibTrans" cxnId="{E97EFBB0-A26C-42F6-9DD6-E9FD391E965F}">
      <dgm:prSet/>
      <dgm:spPr/>
    </dgm:pt>
    <dgm:pt modelId="{7A21C62E-BB9F-4E83-9F63-AD23B717D5E3}">
      <dgm:prSet phldrT="[Text]" custT="1"/>
      <dgm:spPr>
        <a:solidFill>
          <a:srgbClr val="003300"/>
        </a:solidFill>
      </dgm:spPr>
      <dgm:t>
        <a:bodyPr/>
        <a:lstStyle/>
        <a:p>
          <a:r>
            <a:rPr lang="en-US" sz="1800" b="1" dirty="0" smtClean="0">
              <a:solidFill>
                <a:schemeClr val="bg1"/>
              </a:solidFill>
            </a:rPr>
            <a:t>CREATE ENVIRONMENT FOR SAFE </a:t>
          </a:r>
          <a:r>
            <a:rPr lang="en-US" sz="1800" b="1" u="sng" dirty="0" smtClean="0">
              <a:solidFill>
                <a:srgbClr val="FFFF00"/>
              </a:solidFill>
            </a:rPr>
            <a:t>RETURN OF IDPs</a:t>
          </a:r>
          <a:endParaRPr lang="en-US" sz="1800" b="1" u="sng" dirty="0">
            <a:solidFill>
              <a:srgbClr val="FFFF00"/>
            </a:solidFill>
          </a:endParaRPr>
        </a:p>
      </dgm:t>
    </dgm:pt>
    <dgm:pt modelId="{A3D68A4D-D410-4378-81A2-05D29CC089B5}" type="parTrans" cxnId="{A894D774-E0B4-422E-A75F-98E64CB5474E}">
      <dgm:prSet/>
      <dgm:spPr/>
    </dgm:pt>
    <dgm:pt modelId="{1FA06153-CA71-4DBF-A687-C81E38BB6E4E}" type="sibTrans" cxnId="{A894D774-E0B4-422E-A75F-98E64CB5474E}">
      <dgm:prSet/>
      <dgm:spPr/>
    </dgm:pt>
    <dgm:pt modelId="{9660B113-3A3D-4E0E-A096-DFAB4EACB424}">
      <dgm:prSet phldrT="[Text]" custT="1"/>
      <dgm:spPr>
        <a:solidFill>
          <a:srgbClr val="003300"/>
        </a:solidFill>
      </dgm:spPr>
      <dgm:t>
        <a:bodyPr/>
        <a:lstStyle/>
        <a:p>
          <a:r>
            <a:rPr lang="en-US" sz="1800" b="1" dirty="0" smtClean="0">
              <a:solidFill>
                <a:schemeClr val="bg1"/>
              </a:solidFill>
            </a:rPr>
            <a:t>SUPPORT GOVT OF DRC </a:t>
          </a:r>
          <a:r>
            <a:rPr lang="en-US" sz="1800" b="1" u="sng" dirty="0" smtClean="0">
              <a:solidFill>
                <a:srgbClr val="FFFF00"/>
              </a:solidFill>
            </a:rPr>
            <a:t>IN MIL OPS AGAINST  FDLR, LRA</a:t>
          </a:r>
          <a:r>
            <a:rPr lang="en-US" sz="1800" b="1" dirty="0" smtClean="0">
              <a:solidFill>
                <a:schemeClr val="bg1"/>
              </a:solidFill>
            </a:rPr>
            <a:t> AND OTHER MIL GROUPS</a:t>
          </a:r>
          <a:endParaRPr lang="en-US" sz="1800" b="1" dirty="0">
            <a:solidFill>
              <a:schemeClr val="bg1"/>
            </a:solidFill>
          </a:endParaRPr>
        </a:p>
      </dgm:t>
    </dgm:pt>
    <dgm:pt modelId="{A1091E2D-A8A5-49FD-8860-D8236221F301}" type="parTrans" cxnId="{3BA126CE-7393-4376-86F4-485DA7719744}">
      <dgm:prSet/>
      <dgm:spPr/>
    </dgm:pt>
    <dgm:pt modelId="{5488036C-D3A0-4459-AA04-E6427290419B}" type="sibTrans" cxnId="{3BA126CE-7393-4376-86F4-485DA7719744}">
      <dgm:prSet/>
      <dgm:spPr/>
    </dgm:pt>
    <dgm:pt modelId="{DC234275-2C25-4035-971A-A8FDA435FD62}">
      <dgm:prSet phldrT="[Text]" custT="1"/>
      <dgm:spPr>
        <a:solidFill>
          <a:srgbClr val="003300"/>
        </a:solidFill>
      </dgm:spPr>
      <dgm:t>
        <a:bodyPr/>
        <a:lstStyle/>
        <a:p>
          <a:r>
            <a:rPr lang="en-US" sz="1800" b="1" dirty="0" smtClean="0">
              <a:solidFill>
                <a:schemeClr val="bg1"/>
              </a:solidFill>
            </a:rPr>
            <a:t>SUPPORT THE COMPLETION ACTIVITIES OF DDR OR EFFECTIVE </a:t>
          </a:r>
          <a:r>
            <a:rPr lang="en-US" sz="1800" b="1" u="sng" dirty="0" smtClean="0">
              <a:solidFill>
                <a:srgbClr val="FFFF00"/>
              </a:solidFill>
            </a:rPr>
            <a:t>REINTEGRATION INTO THE ARMY</a:t>
          </a:r>
          <a:endParaRPr lang="en-US" sz="1800" b="1" u="sng" dirty="0">
            <a:solidFill>
              <a:srgbClr val="FFFF00"/>
            </a:solidFill>
          </a:endParaRPr>
        </a:p>
      </dgm:t>
    </dgm:pt>
    <dgm:pt modelId="{26970450-9E05-42D3-B60F-7EF6A44294A6}" type="parTrans" cxnId="{DEAD0591-185A-43F6-91A6-31066E5E6539}">
      <dgm:prSet/>
      <dgm:spPr/>
    </dgm:pt>
    <dgm:pt modelId="{FEE6F367-A362-475E-9A4D-F0C3371435BA}" type="sibTrans" cxnId="{DEAD0591-185A-43F6-91A6-31066E5E6539}">
      <dgm:prSet/>
      <dgm:spPr/>
    </dgm:pt>
    <dgm:pt modelId="{6A736AB0-7BBE-4940-BD71-29815AADEFBB}">
      <dgm:prSet phldrT="[Text]" custT="1"/>
      <dgm:spPr>
        <a:solidFill>
          <a:srgbClr val="003300"/>
        </a:solidFill>
      </dgm:spPr>
      <dgm:t>
        <a:bodyPr/>
        <a:lstStyle/>
        <a:p>
          <a:r>
            <a:rPr lang="en-US" sz="1800" b="1" dirty="0" smtClean="0">
              <a:solidFill>
                <a:schemeClr val="bg1"/>
              </a:solidFill>
            </a:rPr>
            <a:t>SUPPORT </a:t>
          </a:r>
          <a:r>
            <a:rPr lang="en-US" sz="1800" b="1" u="sng" dirty="0" smtClean="0">
              <a:solidFill>
                <a:srgbClr val="FFFF00"/>
              </a:solidFill>
            </a:rPr>
            <a:t>DDRRR OF FOREIGN  ARMED  GROUP  </a:t>
          </a:r>
          <a:r>
            <a:rPr lang="en-US" sz="1800" b="1" dirty="0" smtClean="0">
              <a:solidFill>
                <a:schemeClr val="bg1"/>
              </a:solidFill>
            </a:rPr>
            <a:t>MEMBERS </a:t>
          </a:r>
          <a:endParaRPr lang="en-US" sz="1800" b="1" dirty="0">
            <a:solidFill>
              <a:schemeClr val="bg1"/>
            </a:solidFill>
          </a:endParaRPr>
        </a:p>
      </dgm:t>
    </dgm:pt>
    <dgm:pt modelId="{6AFA6FBA-957D-4D56-93DE-3DCA98E7434D}" type="parTrans" cxnId="{F46266B7-DB0E-4C62-BC07-EF44B42E2F17}">
      <dgm:prSet/>
      <dgm:spPr/>
    </dgm:pt>
    <dgm:pt modelId="{4C57639D-74F5-4D5E-ACBF-0B21413D0725}" type="sibTrans" cxnId="{F46266B7-DB0E-4C62-BC07-EF44B42E2F17}">
      <dgm:prSet/>
      <dgm:spPr/>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 modelId="{A30D82C2-7424-4ECF-AC82-B7211FBEC98C}" type="pres">
      <dgm:prSet presAssocID="{D893975D-534A-490A-99F1-BAFF2397DC45}" presName="comp" presStyleCnt="0"/>
      <dgm:spPr/>
    </dgm:pt>
    <dgm:pt modelId="{257327CE-7765-43A9-AE27-FF397EBA4277}" type="pres">
      <dgm:prSet presAssocID="{D893975D-534A-490A-99F1-BAFF2397DC45}" presName="box" presStyleLbl="node1" presStyleIdx="0" presStyleCnt="1" custScaleX="96667" custScaleY="85059" custLinFactNeighborX="0" custLinFactNeighborY="5000"/>
      <dgm:spPr/>
      <dgm:t>
        <a:bodyPr/>
        <a:lstStyle/>
        <a:p>
          <a:endParaRPr lang="en-US"/>
        </a:p>
      </dgm:t>
    </dgm:pt>
    <dgm:pt modelId="{7FA6684E-AF71-43AF-90AD-8D4836036ACB}" type="pres">
      <dgm:prSet presAssocID="{D893975D-534A-490A-99F1-BAFF2397DC45}" presName="img" presStyleLbl="fgImgPlace1" presStyleIdx="0" presStyleCnt="1" custScaleX="108334" custScaleY="43749" custLinFactNeighborX="-12500" custLinFactNeighborY="12463"/>
      <dgm:spPr>
        <a:blipFill rotWithShape="1">
          <a:blip xmlns:r="http://schemas.openxmlformats.org/officeDocument/2006/relationships" r:embed="rId1"/>
          <a:stretch>
            <a:fillRect/>
          </a:stretch>
        </a:blipFill>
      </dgm:spPr>
      <dgm:t>
        <a:bodyPr/>
        <a:lstStyle/>
        <a:p>
          <a:endParaRPr lang="en-US"/>
        </a:p>
      </dgm:t>
    </dgm:pt>
    <dgm:pt modelId="{EC3A07FC-E5AC-4F84-BB27-5637778DBCA2}" type="pres">
      <dgm:prSet presAssocID="{D893975D-534A-490A-99F1-BAFF2397DC45}" presName="text" presStyleLbl="node1" presStyleIdx="0" presStyleCnt="1">
        <dgm:presLayoutVars>
          <dgm:bulletEnabled val="1"/>
        </dgm:presLayoutVars>
      </dgm:prSet>
      <dgm:spPr/>
      <dgm:t>
        <a:bodyPr/>
        <a:lstStyle/>
        <a:p>
          <a:endParaRPr lang="en-US"/>
        </a:p>
      </dgm:t>
    </dgm:pt>
  </dgm:ptLst>
  <dgm:cxnLst>
    <dgm:cxn modelId="{3BA126CE-7393-4376-86F4-485DA7719744}" srcId="{D893975D-534A-490A-99F1-BAFF2397DC45}" destId="{9660B113-3A3D-4E0E-A096-DFAB4EACB424}" srcOrd="6" destOrd="0" parTransId="{A1091E2D-A8A5-49FD-8860-D8236221F301}" sibTransId="{5488036C-D3A0-4459-AA04-E6427290419B}"/>
    <dgm:cxn modelId="{E2D99936-5835-44BE-A9E6-100A780A4181}" type="presOf" srcId="{E416F5CD-C34B-499F-AB61-03C99B56B288}" destId="{EC3A07FC-E5AC-4F84-BB27-5637778DBCA2}" srcOrd="1" destOrd="1" presId="urn:microsoft.com/office/officeart/2005/8/layout/vList4#1"/>
    <dgm:cxn modelId="{8F259734-148C-4A9E-901B-9BB92785872C}" type="presOf" srcId="{0771A3CE-5048-4BCB-B471-E07DB2CF33DC}" destId="{EC3A07FC-E5AC-4F84-BB27-5637778DBCA2}" srcOrd="1" destOrd="4" presId="urn:microsoft.com/office/officeart/2005/8/layout/vList4#1"/>
    <dgm:cxn modelId="{C08A3B0A-4523-4750-AD45-FD42548E90E0}" type="presOf" srcId="{66F7C621-DC44-4F33-8164-C610DFB3C31B}" destId="{257327CE-7765-43A9-AE27-FF397EBA4277}" srcOrd="0" destOrd="3" presId="urn:microsoft.com/office/officeart/2005/8/layout/vList4#1"/>
    <dgm:cxn modelId="{FBA8D421-01FF-40AD-A31D-3637F0DFE21B}" srcId="{34B21178-C7F4-4990-8151-3D8832A63615}" destId="{D893975D-534A-490A-99F1-BAFF2397DC45}" srcOrd="0" destOrd="0" parTransId="{75DAE880-C6EC-413B-B4B9-56E070B6ABD3}" sibTransId="{759AB079-8A5A-4FBE-8FCE-C6F8B08539D1}"/>
    <dgm:cxn modelId="{9A9E9113-A985-4364-88A6-1C26CDEC2BF2}" srcId="{D893975D-534A-490A-99F1-BAFF2397DC45}" destId="{E416F5CD-C34B-499F-AB61-03C99B56B288}" srcOrd="0" destOrd="0" parTransId="{C49F5862-7768-431F-BBD2-5A271EB8FEC2}" sibTransId="{664DC3D6-6806-4829-A9F6-2896C0A1A85D}"/>
    <dgm:cxn modelId="{93BDC339-6300-4A74-9CC3-F93BDB6C2FC0}" type="presOf" srcId="{9660B113-3A3D-4E0E-A096-DFAB4EACB424}" destId="{257327CE-7765-43A9-AE27-FF397EBA4277}" srcOrd="0" destOrd="7" presId="urn:microsoft.com/office/officeart/2005/8/layout/vList4#1"/>
    <dgm:cxn modelId="{AFA86A63-E37C-4A9A-A7B3-4F17B18534D7}" type="presOf" srcId="{DC234275-2C25-4035-971A-A8FDA435FD62}" destId="{257327CE-7765-43A9-AE27-FF397EBA4277}" srcOrd="0" destOrd="8" presId="urn:microsoft.com/office/officeart/2005/8/layout/vList4#1"/>
    <dgm:cxn modelId="{DEAD0591-185A-43F6-91A6-31066E5E6539}" srcId="{D893975D-534A-490A-99F1-BAFF2397DC45}" destId="{DC234275-2C25-4035-971A-A8FDA435FD62}" srcOrd="7" destOrd="0" parTransId="{26970450-9E05-42D3-B60F-7EF6A44294A6}" sibTransId="{FEE6F367-A362-475E-9A4D-F0C3371435BA}"/>
    <dgm:cxn modelId="{0E9ADF4F-5C85-4C9D-B5AB-8EF72A5AD014}" type="presOf" srcId="{DC234275-2C25-4035-971A-A8FDA435FD62}" destId="{EC3A07FC-E5AC-4F84-BB27-5637778DBCA2}" srcOrd="1" destOrd="8" presId="urn:microsoft.com/office/officeart/2005/8/layout/vList4#1"/>
    <dgm:cxn modelId="{6F91DDB9-CA5D-43D0-A9C4-F93480C8A1EC}" type="presOf" srcId="{0771A3CE-5048-4BCB-B471-E07DB2CF33DC}" destId="{257327CE-7765-43A9-AE27-FF397EBA4277}" srcOrd="0" destOrd="4" presId="urn:microsoft.com/office/officeart/2005/8/layout/vList4#1"/>
    <dgm:cxn modelId="{97B0310C-EFFD-421E-A408-7317DF7A9C1F}" srcId="{D893975D-534A-490A-99F1-BAFF2397DC45}" destId="{A2FC1ED0-A0DB-48FB-983B-DEA6FC564A6D}" srcOrd="1" destOrd="0" parTransId="{A3484DA5-0C19-4854-849C-5D71FBE64287}" sibTransId="{693947FF-F278-49F8-A324-F683A7C12AC5}"/>
    <dgm:cxn modelId="{9D23DB63-F3DC-45B4-83F2-C3C7F553645D}" type="presOf" srcId="{7A21C62E-BB9F-4E83-9F63-AD23B717D5E3}" destId="{EC3A07FC-E5AC-4F84-BB27-5637778DBCA2}" srcOrd="1" destOrd="6" presId="urn:microsoft.com/office/officeart/2005/8/layout/vList4#1"/>
    <dgm:cxn modelId="{AAF75F40-5826-4C2F-AF5C-A74DE746A413}" type="presOf" srcId="{6A736AB0-7BBE-4940-BD71-29815AADEFBB}" destId="{257327CE-7765-43A9-AE27-FF397EBA4277}" srcOrd="0" destOrd="9" presId="urn:microsoft.com/office/officeart/2005/8/layout/vList4#1"/>
    <dgm:cxn modelId="{0210F714-CA7F-4006-8E66-A3878BCB0AEB}" type="presOf" srcId="{D893975D-534A-490A-99F1-BAFF2397DC45}" destId="{EC3A07FC-E5AC-4F84-BB27-5637778DBCA2}" srcOrd="1" destOrd="0" presId="urn:microsoft.com/office/officeart/2005/8/layout/vList4#1"/>
    <dgm:cxn modelId="{F46266B7-DB0E-4C62-BC07-EF44B42E2F17}" srcId="{D893975D-534A-490A-99F1-BAFF2397DC45}" destId="{6A736AB0-7BBE-4940-BD71-29815AADEFBB}" srcOrd="8" destOrd="0" parTransId="{6AFA6FBA-957D-4D56-93DE-3DCA98E7434D}" sibTransId="{4C57639D-74F5-4D5E-ACBF-0B21413D0725}"/>
    <dgm:cxn modelId="{B5284918-9484-4196-9254-8B9160A0C947}" type="presOf" srcId="{26B24CBB-9201-4BEA-8989-76A0899C8432}" destId="{257327CE-7765-43A9-AE27-FF397EBA4277}" srcOrd="0" destOrd="5" presId="urn:microsoft.com/office/officeart/2005/8/layout/vList4#1"/>
    <dgm:cxn modelId="{6D4DD8BC-B4CD-4E33-AE98-76018124EC02}" type="presOf" srcId="{9660B113-3A3D-4E0E-A096-DFAB4EACB424}" destId="{EC3A07FC-E5AC-4F84-BB27-5637778DBCA2}" srcOrd="1" destOrd="7" presId="urn:microsoft.com/office/officeart/2005/8/layout/vList4#1"/>
    <dgm:cxn modelId="{BB11AC5C-7CD8-4132-A8EA-D780909A1E39}" srcId="{D893975D-534A-490A-99F1-BAFF2397DC45}" destId="{0771A3CE-5048-4BCB-B471-E07DB2CF33DC}" srcOrd="3" destOrd="0" parTransId="{BFE19244-571E-4EC7-ADE7-564ED262B212}" sibTransId="{2E27EA8E-E621-42DB-A6E3-581BA21E66C9}"/>
    <dgm:cxn modelId="{EB5DF5DE-658C-47C9-B9E6-90A1BF88B6D3}" type="presOf" srcId="{66F7C621-DC44-4F33-8164-C610DFB3C31B}" destId="{EC3A07FC-E5AC-4F84-BB27-5637778DBCA2}" srcOrd="1" destOrd="3" presId="urn:microsoft.com/office/officeart/2005/8/layout/vList4#1"/>
    <dgm:cxn modelId="{4F47F3E0-518B-4DA4-BDA7-CB268DFA1C36}" type="presOf" srcId="{E416F5CD-C34B-499F-AB61-03C99B56B288}" destId="{257327CE-7765-43A9-AE27-FF397EBA4277}" srcOrd="0" destOrd="1" presId="urn:microsoft.com/office/officeart/2005/8/layout/vList4#1"/>
    <dgm:cxn modelId="{E97EFBB0-A26C-42F6-9DD6-E9FD391E965F}" srcId="{D893975D-534A-490A-99F1-BAFF2397DC45}" destId="{26B24CBB-9201-4BEA-8989-76A0899C8432}" srcOrd="4" destOrd="0" parTransId="{BF8F2F14-BE6A-4522-8E7D-23347D2A6744}" sibTransId="{295DC914-8387-48DB-8D01-CF6952D76E28}"/>
    <dgm:cxn modelId="{A894D774-E0B4-422E-A75F-98E64CB5474E}" srcId="{D893975D-534A-490A-99F1-BAFF2397DC45}" destId="{7A21C62E-BB9F-4E83-9F63-AD23B717D5E3}" srcOrd="5" destOrd="0" parTransId="{A3D68A4D-D410-4378-81A2-05D29CC089B5}" sibTransId="{1FA06153-CA71-4DBF-A687-C81E38BB6E4E}"/>
    <dgm:cxn modelId="{B6EA5F76-ABBC-4D2E-B648-97210D6E216D}" type="presOf" srcId="{A2FC1ED0-A0DB-48FB-983B-DEA6FC564A6D}" destId="{EC3A07FC-E5AC-4F84-BB27-5637778DBCA2}" srcOrd="1" destOrd="2" presId="urn:microsoft.com/office/officeart/2005/8/layout/vList4#1"/>
    <dgm:cxn modelId="{83ED6E9C-1992-42E3-AB7C-61BDAAACA24C}" srcId="{D893975D-534A-490A-99F1-BAFF2397DC45}" destId="{66F7C621-DC44-4F33-8164-C610DFB3C31B}" srcOrd="2" destOrd="0" parTransId="{E40E4359-B1AC-4D87-A826-56AB020DA64B}" sibTransId="{0CF23294-FACE-4911-A76B-51D84F7EDB9F}"/>
    <dgm:cxn modelId="{0ADAFDB9-0A9B-44DF-B7F1-8368ACE4F9BB}" type="presOf" srcId="{6A736AB0-7BBE-4940-BD71-29815AADEFBB}" destId="{EC3A07FC-E5AC-4F84-BB27-5637778DBCA2}" srcOrd="1" destOrd="9" presId="urn:microsoft.com/office/officeart/2005/8/layout/vList4#1"/>
    <dgm:cxn modelId="{8ADB2AE6-DB2C-426C-BF7B-8C716B6555F5}" type="presOf" srcId="{7A21C62E-BB9F-4E83-9F63-AD23B717D5E3}" destId="{257327CE-7765-43A9-AE27-FF397EBA4277}" srcOrd="0" destOrd="6" presId="urn:microsoft.com/office/officeart/2005/8/layout/vList4#1"/>
    <dgm:cxn modelId="{884AA957-5753-4B54-9D99-D88AC92F44BD}" type="presOf" srcId="{34B21178-C7F4-4990-8151-3D8832A63615}" destId="{AAC28A40-ABE6-4495-95B1-30BF2BD70F3B}" srcOrd="0" destOrd="0" presId="urn:microsoft.com/office/officeart/2005/8/layout/vList4#1"/>
    <dgm:cxn modelId="{5E242683-E415-49A9-8EF1-912355A7C0BB}" type="presOf" srcId="{D893975D-534A-490A-99F1-BAFF2397DC45}" destId="{257327CE-7765-43A9-AE27-FF397EBA4277}" srcOrd="0" destOrd="0" presId="urn:microsoft.com/office/officeart/2005/8/layout/vList4#1"/>
    <dgm:cxn modelId="{A8FF4639-F047-4246-ABBB-9BAA600ED3DD}" type="presOf" srcId="{26B24CBB-9201-4BEA-8989-76A0899C8432}" destId="{EC3A07FC-E5AC-4F84-BB27-5637778DBCA2}" srcOrd="1" destOrd="5" presId="urn:microsoft.com/office/officeart/2005/8/layout/vList4#1"/>
    <dgm:cxn modelId="{6CA45794-84A8-4B39-B246-33AD258F7A7E}" type="presOf" srcId="{A2FC1ED0-A0DB-48FB-983B-DEA6FC564A6D}" destId="{257327CE-7765-43A9-AE27-FF397EBA4277}" srcOrd="0" destOrd="2" presId="urn:microsoft.com/office/officeart/2005/8/layout/vList4#1"/>
    <dgm:cxn modelId="{74FAFF83-6F02-40D4-A0CA-C49F3136CFF8}" type="presParOf" srcId="{AAC28A40-ABE6-4495-95B1-30BF2BD70F3B}" destId="{A30D82C2-7424-4ECF-AC82-B7211FBEC98C}" srcOrd="0" destOrd="0" presId="urn:microsoft.com/office/officeart/2005/8/layout/vList4#1"/>
    <dgm:cxn modelId="{620997FE-4C76-40DC-BF4F-F7F67C55918A}" type="presParOf" srcId="{A30D82C2-7424-4ECF-AC82-B7211FBEC98C}" destId="{257327CE-7765-43A9-AE27-FF397EBA4277}" srcOrd="0" destOrd="0" presId="urn:microsoft.com/office/officeart/2005/8/layout/vList4#1"/>
    <dgm:cxn modelId="{73F10093-5EAD-4179-8DCE-62C0C40EA7AD}" type="presParOf" srcId="{A30D82C2-7424-4ECF-AC82-B7211FBEC98C}" destId="{7FA6684E-AF71-43AF-90AD-8D4836036ACB}" srcOrd="1" destOrd="0" presId="urn:microsoft.com/office/officeart/2005/8/layout/vList4#1"/>
    <dgm:cxn modelId="{9835F05D-2C05-47BC-BD97-C6C6D4CAF430}" type="presParOf" srcId="{A30D82C2-7424-4ECF-AC82-B7211FBEC98C}" destId="{EC3A07FC-E5AC-4F84-BB27-5637778DBCA2}"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D893975D-534A-490A-99F1-BAFF2397DC45}">
      <dgm:prSet phldrT="[Text]" custT="1"/>
      <dgm:spPr>
        <a:solidFill>
          <a:srgbClr val="003300"/>
        </a:solidFill>
      </dgm:spPr>
      <dgm:t>
        <a:bodyPr/>
        <a:lstStyle/>
        <a:p>
          <a:r>
            <a:rPr lang="en-US" sz="2000" b="1" u="sng" dirty="0" smtClean="0"/>
            <a:t>STABILISATION AND PEACE CONSOLIDATION</a:t>
          </a:r>
          <a:endParaRPr lang="en-US" sz="2000" b="1" u="sng" dirty="0"/>
        </a:p>
      </dgm:t>
    </dgm:pt>
    <dgm:pt modelId="{75DAE880-C6EC-413B-B4B9-56E070B6ABD3}" type="parTrans" cxnId="{FBA8D421-01FF-40AD-A31D-3637F0DFE21B}">
      <dgm:prSet/>
      <dgm:spPr/>
      <dgm:t>
        <a:bodyPr/>
        <a:lstStyle/>
        <a:p>
          <a:endParaRPr lang="en-US"/>
        </a:p>
      </dgm:t>
    </dgm:pt>
    <dgm:pt modelId="{759AB079-8A5A-4FBE-8FCE-C6F8B08539D1}" type="sibTrans" cxnId="{FBA8D421-01FF-40AD-A31D-3637F0DFE21B}">
      <dgm:prSet/>
      <dgm:spPr/>
      <dgm:t>
        <a:bodyPr/>
        <a:lstStyle/>
        <a:p>
          <a:endParaRPr lang="en-US"/>
        </a:p>
      </dgm:t>
    </dgm:pt>
    <dgm:pt modelId="{E416F5CD-C34B-499F-AB61-03C99B56B288}">
      <dgm:prSet phldrT="[Text]" custT="1"/>
      <dgm:spPr>
        <a:solidFill>
          <a:srgbClr val="003300"/>
        </a:solidFill>
      </dgm:spPr>
      <dgm:t>
        <a:bodyPr/>
        <a:lstStyle/>
        <a:p>
          <a:r>
            <a:rPr lang="en-US" sz="1800" b="1" dirty="0" smtClean="0">
              <a:solidFill>
                <a:schemeClr val="bg1"/>
              </a:solidFill>
            </a:rPr>
            <a:t>SUPPORT  GOVT  OF  DRC  TO </a:t>
          </a:r>
          <a:r>
            <a:rPr lang="en-US" sz="1800" b="1" u="sng" dirty="0" smtClean="0">
              <a:solidFill>
                <a:srgbClr val="FFFF00"/>
              </a:solidFill>
            </a:rPr>
            <a:t>STRENGTHEN  AND  REFORM  SECURITY  AND  JUDICIAL  INSTITUTIONS</a:t>
          </a:r>
          <a:endParaRPr lang="en-US" sz="1800" b="1" u="sng" dirty="0">
            <a:solidFill>
              <a:srgbClr val="FFFF00"/>
            </a:solidFill>
          </a:endParaRPr>
        </a:p>
      </dgm:t>
    </dgm:pt>
    <dgm:pt modelId="{C49F5862-7768-431F-BBD2-5A271EB8FEC2}" type="parTrans" cxnId="{9A9E9113-A985-4364-88A6-1C26CDEC2BF2}">
      <dgm:prSet/>
      <dgm:spPr/>
      <dgm:t>
        <a:bodyPr/>
        <a:lstStyle/>
        <a:p>
          <a:endParaRPr lang="en-US"/>
        </a:p>
      </dgm:t>
    </dgm:pt>
    <dgm:pt modelId="{664DC3D6-6806-4829-A9F6-2896C0A1A85D}" type="sibTrans" cxnId="{9A9E9113-A985-4364-88A6-1C26CDEC2BF2}">
      <dgm:prSet/>
      <dgm:spPr/>
      <dgm:t>
        <a:bodyPr/>
        <a:lstStyle/>
        <a:p>
          <a:endParaRPr lang="en-US"/>
        </a:p>
      </dgm:t>
    </dgm:pt>
    <dgm:pt modelId="{79282A95-BB0A-4C48-9A2B-803D67786857}">
      <dgm:prSet phldrT="[Text]" custT="1"/>
      <dgm:spPr>
        <a:solidFill>
          <a:srgbClr val="003300"/>
        </a:solidFill>
      </dgm:spPr>
      <dgm:t>
        <a:bodyPr/>
        <a:lstStyle/>
        <a:p>
          <a:r>
            <a:rPr lang="en-US" sz="1800" b="1" dirty="0" smtClean="0">
              <a:solidFill>
                <a:schemeClr val="bg1"/>
              </a:solidFill>
            </a:rPr>
            <a:t>ASSIST  IN  </a:t>
          </a:r>
          <a:r>
            <a:rPr lang="en-US" sz="1800" b="1" u="sng" dirty="0" smtClean="0">
              <a:solidFill>
                <a:srgbClr val="FFFF00"/>
              </a:solidFill>
            </a:rPr>
            <a:t>STRENGTHEING  MILITARY  CAPACITY</a:t>
          </a:r>
          <a:r>
            <a:rPr lang="en-US" sz="1800" b="1" dirty="0" smtClean="0">
              <a:solidFill>
                <a:schemeClr val="bg1"/>
              </a:solidFill>
            </a:rPr>
            <a:t>, INCLUDING MILITARY  JUSTICE  AND  MILITARY  POLICE  IN  LINE  WITH  ARMY REFORM PLAN 2010</a:t>
          </a:r>
          <a:endParaRPr lang="en-US" sz="1800" b="1" dirty="0">
            <a:solidFill>
              <a:schemeClr val="bg1"/>
            </a:solidFill>
          </a:endParaRPr>
        </a:p>
      </dgm:t>
    </dgm:pt>
    <dgm:pt modelId="{EC7CF818-F613-4978-9FCD-5DCCBCD224D3}" type="parTrans" cxnId="{76757D32-4627-4734-AD43-BE6CAF540D31}">
      <dgm:prSet/>
      <dgm:spPr/>
    </dgm:pt>
    <dgm:pt modelId="{06DA050C-DED3-47F5-B929-2B96188F4A5B}" type="sibTrans" cxnId="{76757D32-4627-4734-AD43-BE6CAF540D31}">
      <dgm:prSet/>
      <dgm:spPr/>
    </dgm:pt>
    <dgm:pt modelId="{DC4FFC17-1F2A-43AE-A0AC-0CC73D40F52E}">
      <dgm:prSet phldrT="[Text]" custT="1"/>
      <dgm:spPr>
        <a:solidFill>
          <a:srgbClr val="003300"/>
        </a:solidFill>
      </dgm:spPr>
      <dgm:t>
        <a:bodyPr/>
        <a:lstStyle/>
        <a:p>
          <a:r>
            <a:rPr lang="en-US" sz="1800" b="1" dirty="0" smtClean="0">
              <a:solidFill>
                <a:schemeClr val="bg1"/>
              </a:solidFill>
            </a:rPr>
            <a:t>SUPPORT </a:t>
          </a:r>
          <a:r>
            <a:rPr lang="en-US" sz="1800" b="1" u="sng" dirty="0" smtClean="0">
              <a:solidFill>
                <a:srgbClr val="FFFF00"/>
              </a:solidFill>
            </a:rPr>
            <a:t>REFORM OF  POLICE  </a:t>
          </a:r>
          <a:r>
            <a:rPr lang="en-US" sz="1800" b="1" dirty="0" smtClean="0">
              <a:solidFill>
                <a:schemeClr val="bg1"/>
              </a:solidFill>
            </a:rPr>
            <a:t>LED BY GOVT OF DRC</a:t>
          </a:r>
          <a:endParaRPr lang="en-US" sz="1800" b="1" dirty="0">
            <a:solidFill>
              <a:schemeClr val="bg1"/>
            </a:solidFill>
          </a:endParaRPr>
        </a:p>
      </dgm:t>
    </dgm:pt>
    <dgm:pt modelId="{5186BCF9-03FF-41C8-9676-727E65C1D848}" type="parTrans" cxnId="{9F8E7937-D333-4CA7-BA17-19D953575B36}">
      <dgm:prSet/>
      <dgm:spPr/>
    </dgm:pt>
    <dgm:pt modelId="{F10BDBDA-9ADF-481B-AB9B-4DBFC5C2E3DE}" type="sibTrans" cxnId="{9F8E7937-D333-4CA7-BA17-19D953575B36}">
      <dgm:prSet/>
      <dgm:spPr/>
    </dgm:pt>
    <dgm:pt modelId="{D1F34AED-0198-4540-A6A9-BB13CF82C0F1}">
      <dgm:prSet phldrT="[Text]" custT="1"/>
      <dgm:spPr>
        <a:solidFill>
          <a:srgbClr val="003300"/>
        </a:solidFill>
      </dgm:spPr>
      <dgm:t>
        <a:bodyPr/>
        <a:lstStyle/>
        <a:p>
          <a:r>
            <a:rPr lang="en-US" sz="1800" b="1" dirty="0" smtClean="0">
              <a:solidFill>
                <a:schemeClr val="bg1"/>
              </a:solidFill>
            </a:rPr>
            <a:t>DEVELOP AND IMPLEMENT </a:t>
          </a:r>
          <a:r>
            <a:rPr lang="en-US" sz="1800" b="1" u="sng" dirty="0" smtClean="0">
              <a:solidFill>
                <a:srgbClr val="FFFF00"/>
              </a:solidFill>
            </a:rPr>
            <a:t>STRATEGY FOR JUSTICE REFORM</a:t>
          </a:r>
          <a:r>
            <a:rPr lang="en-US" sz="1800" b="1" dirty="0" smtClean="0">
              <a:solidFill>
                <a:schemeClr val="bg1"/>
              </a:solidFill>
            </a:rPr>
            <a:t> IN CONSULTATION WITH CONGOLESE AUTH</a:t>
          </a:r>
          <a:endParaRPr lang="en-US" sz="1800" b="1" dirty="0">
            <a:solidFill>
              <a:schemeClr val="bg1"/>
            </a:solidFill>
          </a:endParaRPr>
        </a:p>
      </dgm:t>
    </dgm:pt>
    <dgm:pt modelId="{19EB2904-F223-4AB1-B59E-4EC430D4210B}" type="parTrans" cxnId="{E2926B0B-9E61-4243-89F0-ED668EAE3E61}">
      <dgm:prSet/>
      <dgm:spPr/>
    </dgm:pt>
    <dgm:pt modelId="{C2A71A16-3446-41AB-9A64-EB78BEA38A7D}" type="sibTrans" cxnId="{E2926B0B-9E61-4243-89F0-ED668EAE3E61}">
      <dgm:prSet/>
      <dgm:spPr/>
    </dgm:pt>
    <dgm:pt modelId="{779697C0-060A-4248-83DC-3C3BDD45844D}">
      <dgm:prSet phldrT="[Text]" custT="1"/>
      <dgm:spPr>
        <a:solidFill>
          <a:srgbClr val="003300"/>
        </a:solidFill>
      </dgm:spPr>
      <dgm:t>
        <a:bodyPr/>
        <a:lstStyle/>
        <a:p>
          <a:r>
            <a:rPr lang="en-US" sz="1800" b="1" dirty="0" smtClean="0">
              <a:solidFill>
                <a:schemeClr val="bg1"/>
              </a:solidFill>
            </a:rPr>
            <a:t>ASSIST GOVT OF DRC TO </a:t>
          </a:r>
          <a:r>
            <a:rPr lang="en-US" sz="1800" b="1" u="sng" dirty="0" smtClean="0">
              <a:solidFill>
                <a:srgbClr val="FFFF00"/>
              </a:solidFill>
            </a:rPr>
            <a:t>CONSOLIDATE STATE AUTHORITY</a:t>
          </a:r>
          <a:r>
            <a:rPr lang="en-US" sz="1800" b="1" dirty="0" smtClean="0">
              <a:solidFill>
                <a:schemeClr val="bg1"/>
              </a:solidFill>
            </a:rPr>
            <a:t> IN TERRITORY FREED FROM ARMED GROUPS</a:t>
          </a:r>
          <a:endParaRPr lang="en-US" sz="1800" b="1" u="sng" dirty="0">
            <a:solidFill>
              <a:schemeClr val="bg1"/>
            </a:solidFill>
          </a:endParaRPr>
        </a:p>
      </dgm:t>
    </dgm:pt>
    <dgm:pt modelId="{CB9D0C0E-C762-4312-A20A-389C328E7EBA}" type="parTrans" cxnId="{9E61DC40-34E8-4E75-BF3B-1B32C2233C0A}">
      <dgm:prSet/>
      <dgm:spPr/>
    </dgm:pt>
    <dgm:pt modelId="{99E1C3BF-B7DC-49AF-8560-5C14C363AEEF}" type="sibTrans" cxnId="{9E61DC40-34E8-4E75-BF3B-1B32C2233C0A}">
      <dgm:prSet/>
      <dgm:spPr/>
    </dgm:pt>
    <dgm:pt modelId="{3C2A7B77-C67B-453B-80B8-D4F30AF3A1E7}">
      <dgm:prSet phldrT="[Text]" custT="1"/>
      <dgm:spPr>
        <a:solidFill>
          <a:srgbClr val="003300"/>
        </a:solidFill>
      </dgm:spPr>
      <dgm:t>
        <a:bodyPr/>
        <a:lstStyle/>
        <a:p>
          <a:r>
            <a:rPr lang="en-US" sz="1800" b="1" u="none" dirty="0" smtClean="0">
              <a:solidFill>
                <a:schemeClr val="bg1"/>
              </a:solidFill>
            </a:rPr>
            <a:t>SUPPORT GOVT OF DRC EFFORTS TO </a:t>
          </a:r>
          <a:r>
            <a:rPr lang="en-US" sz="1800" b="1" u="sng" dirty="0" smtClean="0">
              <a:solidFill>
                <a:srgbClr val="FFFF00"/>
              </a:solidFill>
            </a:rPr>
            <a:t>FIGHT ILLEGAL EXPLOITATION AND TRADE OF MINERALS</a:t>
          </a:r>
          <a:endParaRPr lang="en-US" sz="1800" b="1" u="sng" dirty="0">
            <a:solidFill>
              <a:srgbClr val="FFFF00"/>
            </a:solidFill>
          </a:endParaRPr>
        </a:p>
      </dgm:t>
    </dgm:pt>
    <dgm:pt modelId="{E9942D01-AC0D-4B2B-AF74-B222712144FF}" type="parTrans" cxnId="{76853D83-A612-426B-9E2E-BD8B68EBB72D}">
      <dgm:prSet/>
      <dgm:spPr/>
    </dgm:pt>
    <dgm:pt modelId="{B7446869-1B02-40CB-B076-61E9CD530AC2}" type="sibTrans" cxnId="{76853D83-A612-426B-9E2E-BD8B68EBB72D}">
      <dgm:prSet/>
      <dgm:spPr/>
    </dgm:pt>
    <dgm:pt modelId="{8259C10D-C5B3-4BEF-A1B3-E0DAC6745C68}">
      <dgm:prSet phldrT="[Text]" custT="1"/>
      <dgm:spPr>
        <a:solidFill>
          <a:srgbClr val="003300"/>
        </a:solidFill>
      </dgm:spPr>
      <dgm:t>
        <a:bodyPr/>
        <a:lstStyle/>
        <a:p>
          <a:r>
            <a:rPr lang="en-US" sz="1800" b="1" dirty="0" smtClean="0">
              <a:solidFill>
                <a:schemeClr val="bg1"/>
              </a:solidFill>
            </a:rPr>
            <a:t>ASSIST GOVT OF DRC IN </a:t>
          </a:r>
          <a:r>
            <a:rPr lang="en-US" sz="1800" b="1" u="sng" dirty="0" smtClean="0">
              <a:solidFill>
                <a:srgbClr val="FFFF00"/>
              </a:solidFill>
            </a:rPr>
            <a:t>ENHANCING DEMINING CAPACITY</a:t>
          </a:r>
          <a:endParaRPr lang="en-US" sz="1800" b="1" u="sng" dirty="0">
            <a:solidFill>
              <a:srgbClr val="FFFF00"/>
            </a:solidFill>
          </a:endParaRPr>
        </a:p>
      </dgm:t>
    </dgm:pt>
    <dgm:pt modelId="{B7145CAB-8025-47F2-A272-09D69F52FCE8}" type="parTrans" cxnId="{EF272761-A640-46F6-92B5-DDF9797BF692}">
      <dgm:prSet/>
      <dgm:spPr/>
    </dgm:pt>
    <dgm:pt modelId="{1E62B195-EDE6-45B5-A068-AC01F0ECB514}" type="sibTrans" cxnId="{EF272761-A640-46F6-92B5-DDF9797BF692}">
      <dgm:prSet/>
      <dgm:spPr/>
    </dgm:pt>
    <dgm:pt modelId="{C1AB8D7B-DDA7-44DF-B74C-E58EF5CBDBF0}">
      <dgm:prSet phldrT="[Text]" custT="1"/>
      <dgm:spPr>
        <a:solidFill>
          <a:srgbClr val="003300"/>
        </a:solidFill>
      </dgm:spPr>
      <dgm:t>
        <a:bodyPr/>
        <a:lstStyle/>
        <a:p>
          <a:r>
            <a:rPr lang="en-US" sz="1800" b="1" dirty="0" smtClean="0">
              <a:solidFill>
                <a:schemeClr val="bg1"/>
              </a:solidFill>
            </a:rPr>
            <a:t>SUPPORT THE ORGANISATION AND CONDUCT OF </a:t>
          </a:r>
          <a:r>
            <a:rPr lang="en-US" sz="1800" b="1" u="sng" dirty="0" smtClean="0">
              <a:solidFill>
                <a:srgbClr val="FFFF00"/>
              </a:solidFill>
            </a:rPr>
            <a:t>NATIONAL, PROVINTIAL AND LOCAL ELECTIONS </a:t>
          </a:r>
          <a:r>
            <a:rPr lang="en-US" sz="1800" b="1" dirty="0" smtClean="0">
              <a:solidFill>
                <a:schemeClr val="bg1"/>
              </a:solidFill>
            </a:rPr>
            <a:t>THROUGH PROVISION OF TECHNICAL AND LOGISTIC SUPPORT</a:t>
          </a:r>
          <a:endParaRPr lang="en-US" sz="1800" b="1" dirty="0">
            <a:solidFill>
              <a:schemeClr val="bg1"/>
            </a:solidFill>
          </a:endParaRPr>
        </a:p>
      </dgm:t>
    </dgm:pt>
    <dgm:pt modelId="{5A3813B2-4A02-43D1-B9A3-D95DBF37BF64}" type="parTrans" cxnId="{4787857C-71CD-4EAE-84B2-825E14D16C5E}">
      <dgm:prSet/>
      <dgm:spPr/>
    </dgm:pt>
    <dgm:pt modelId="{DF2C8E70-41DE-4D1F-AC11-FF27C08ED716}" type="sibTrans" cxnId="{4787857C-71CD-4EAE-84B2-825E14D16C5E}">
      <dgm:prSet/>
      <dgm:spPr/>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 modelId="{A30D82C2-7424-4ECF-AC82-B7211FBEC98C}" type="pres">
      <dgm:prSet presAssocID="{D893975D-534A-490A-99F1-BAFF2397DC45}" presName="comp" presStyleCnt="0"/>
      <dgm:spPr/>
    </dgm:pt>
    <dgm:pt modelId="{257327CE-7765-43A9-AE27-FF397EBA4277}" type="pres">
      <dgm:prSet presAssocID="{D893975D-534A-490A-99F1-BAFF2397DC45}" presName="box" presStyleLbl="node1" presStyleIdx="0" presStyleCnt="1" custScaleX="96667" custScaleY="85059" custLinFactNeighborX="0" custLinFactNeighborY="5000"/>
      <dgm:spPr/>
      <dgm:t>
        <a:bodyPr/>
        <a:lstStyle/>
        <a:p>
          <a:endParaRPr lang="en-US"/>
        </a:p>
      </dgm:t>
    </dgm:pt>
    <dgm:pt modelId="{7FA6684E-AF71-43AF-90AD-8D4836036ACB}" type="pres">
      <dgm:prSet presAssocID="{D893975D-534A-490A-99F1-BAFF2397DC45}" presName="img" presStyleLbl="fgImgPlace1" presStyleIdx="0" presStyleCnt="1" custScaleX="108334" custScaleY="43749" custLinFactNeighborX="-12500" custLinFactNeighborY="12463"/>
      <dgm:spPr>
        <a:blipFill rotWithShape="1">
          <a:blip xmlns:r="http://schemas.openxmlformats.org/officeDocument/2006/relationships" r:embed="rId1"/>
          <a:stretch>
            <a:fillRect/>
          </a:stretch>
        </a:blipFill>
      </dgm:spPr>
      <dgm:t>
        <a:bodyPr/>
        <a:lstStyle/>
        <a:p>
          <a:endParaRPr lang="en-US"/>
        </a:p>
      </dgm:t>
    </dgm:pt>
    <dgm:pt modelId="{EC3A07FC-E5AC-4F84-BB27-5637778DBCA2}" type="pres">
      <dgm:prSet presAssocID="{D893975D-534A-490A-99F1-BAFF2397DC45}" presName="text" presStyleLbl="node1" presStyleIdx="0" presStyleCnt="1">
        <dgm:presLayoutVars>
          <dgm:bulletEnabled val="1"/>
        </dgm:presLayoutVars>
      </dgm:prSet>
      <dgm:spPr/>
      <dgm:t>
        <a:bodyPr/>
        <a:lstStyle/>
        <a:p>
          <a:endParaRPr lang="en-US"/>
        </a:p>
      </dgm:t>
    </dgm:pt>
  </dgm:ptLst>
  <dgm:cxnLst>
    <dgm:cxn modelId="{E1A0DD02-CD9C-4A47-886B-B45160365E7D}" type="presOf" srcId="{D893975D-534A-490A-99F1-BAFF2397DC45}" destId="{257327CE-7765-43A9-AE27-FF397EBA4277}" srcOrd="0" destOrd="0" presId="urn:microsoft.com/office/officeart/2005/8/layout/vList4#1"/>
    <dgm:cxn modelId="{E36C737A-3F6E-4300-9CB7-7A994C3E5842}" type="presOf" srcId="{C1AB8D7B-DDA7-44DF-B74C-E58EF5CBDBF0}" destId="{257327CE-7765-43A9-AE27-FF397EBA4277}" srcOrd="0" destOrd="8" presId="urn:microsoft.com/office/officeart/2005/8/layout/vList4#1"/>
    <dgm:cxn modelId="{E295E473-9933-412C-ABE6-9949820A3487}" type="presOf" srcId="{C1AB8D7B-DDA7-44DF-B74C-E58EF5CBDBF0}" destId="{EC3A07FC-E5AC-4F84-BB27-5637778DBCA2}" srcOrd="1" destOrd="8" presId="urn:microsoft.com/office/officeart/2005/8/layout/vList4#1"/>
    <dgm:cxn modelId="{BF9E7304-75C2-461B-8BA0-0795E21E6C03}" type="presOf" srcId="{79282A95-BB0A-4C48-9A2B-803D67786857}" destId="{EC3A07FC-E5AC-4F84-BB27-5637778DBCA2}" srcOrd="1" destOrd="2" presId="urn:microsoft.com/office/officeart/2005/8/layout/vList4#1"/>
    <dgm:cxn modelId="{F8C381AE-863D-4D44-9A92-835A1A06A93F}" type="presOf" srcId="{79282A95-BB0A-4C48-9A2B-803D67786857}" destId="{257327CE-7765-43A9-AE27-FF397EBA4277}" srcOrd="0" destOrd="2" presId="urn:microsoft.com/office/officeart/2005/8/layout/vList4#1"/>
    <dgm:cxn modelId="{76757D32-4627-4734-AD43-BE6CAF540D31}" srcId="{D893975D-534A-490A-99F1-BAFF2397DC45}" destId="{79282A95-BB0A-4C48-9A2B-803D67786857}" srcOrd="1" destOrd="0" parTransId="{EC7CF818-F613-4978-9FCD-5DCCBCD224D3}" sibTransId="{06DA050C-DED3-47F5-B929-2B96188F4A5B}"/>
    <dgm:cxn modelId="{479AE298-5E45-45F9-8A4D-F881292D6A49}" type="presOf" srcId="{8259C10D-C5B3-4BEF-A1B3-E0DAC6745C68}" destId="{257327CE-7765-43A9-AE27-FF397EBA4277}" srcOrd="0" destOrd="7" presId="urn:microsoft.com/office/officeart/2005/8/layout/vList4#1"/>
    <dgm:cxn modelId="{FBA8D421-01FF-40AD-A31D-3637F0DFE21B}" srcId="{34B21178-C7F4-4990-8151-3D8832A63615}" destId="{D893975D-534A-490A-99F1-BAFF2397DC45}" srcOrd="0" destOrd="0" parTransId="{75DAE880-C6EC-413B-B4B9-56E070B6ABD3}" sibTransId="{759AB079-8A5A-4FBE-8FCE-C6F8B08539D1}"/>
    <dgm:cxn modelId="{72269D1F-4210-4AAA-B6C5-032388B318EA}" type="presOf" srcId="{DC4FFC17-1F2A-43AE-A0AC-0CC73D40F52E}" destId="{EC3A07FC-E5AC-4F84-BB27-5637778DBCA2}" srcOrd="1" destOrd="3" presId="urn:microsoft.com/office/officeart/2005/8/layout/vList4#1"/>
    <dgm:cxn modelId="{EB27BCE3-EE30-49A8-951E-F8BA86D5DFE9}" type="presOf" srcId="{DC4FFC17-1F2A-43AE-A0AC-0CC73D40F52E}" destId="{257327CE-7765-43A9-AE27-FF397EBA4277}" srcOrd="0" destOrd="3" presId="urn:microsoft.com/office/officeart/2005/8/layout/vList4#1"/>
    <dgm:cxn modelId="{9F8E7937-D333-4CA7-BA17-19D953575B36}" srcId="{D893975D-534A-490A-99F1-BAFF2397DC45}" destId="{DC4FFC17-1F2A-43AE-A0AC-0CC73D40F52E}" srcOrd="2" destOrd="0" parTransId="{5186BCF9-03FF-41C8-9676-727E65C1D848}" sibTransId="{F10BDBDA-9ADF-481B-AB9B-4DBFC5C2E3DE}"/>
    <dgm:cxn modelId="{EF272761-A640-46F6-92B5-DDF9797BF692}" srcId="{D893975D-534A-490A-99F1-BAFF2397DC45}" destId="{8259C10D-C5B3-4BEF-A1B3-E0DAC6745C68}" srcOrd="6" destOrd="0" parTransId="{B7145CAB-8025-47F2-A272-09D69F52FCE8}" sibTransId="{1E62B195-EDE6-45B5-A068-AC01F0ECB514}"/>
    <dgm:cxn modelId="{9A9E9113-A985-4364-88A6-1C26CDEC2BF2}" srcId="{D893975D-534A-490A-99F1-BAFF2397DC45}" destId="{E416F5CD-C34B-499F-AB61-03C99B56B288}" srcOrd="0" destOrd="0" parTransId="{C49F5862-7768-431F-BBD2-5A271EB8FEC2}" sibTransId="{664DC3D6-6806-4829-A9F6-2896C0A1A85D}"/>
    <dgm:cxn modelId="{4787857C-71CD-4EAE-84B2-825E14D16C5E}" srcId="{D893975D-534A-490A-99F1-BAFF2397DC45}" destId="{C1AB8D7B-DDA7-44DF-B74C-E58EF5CBDBF0}" srcOrd="7" destOrd="0" parTransId="{5A3813B2-4A02-43D1-B9A3-D95DBF37BF64}" sibTransId="{DF2C8E70-41DE-4D1F-AC11-FF27C08ED716}"/>
    <dgm:cxn modelId="{B1E6DAAE-D9E5-4172-88FA-41F8ACC0DA2F}" type="presOf" srcId="{779697C0-060A-4248-83DC-3C3BDD45844D}" destId="{257327CE-7765-43A9-AE27-FF397EBA4277}" srcOrd="0" destOrd="5" presId="urn:microsoft.com/office/officeart/2005/8/layout/vList4#1"/>
    <dgm:cxn modelId="{9E61DC40-34E8-4E75-BF3B-1B32C2233C0A}" srcId="{D893975D-534A-490A-99F1-BAFF2397DC45}" destId="{779697C0-060A-4248-83DC-3C3BDD45844D}" srcOrd="4" destOrd="0" parTransId="{CB9D0C0E-C762-4312-A20A-389C328E7EBA}" sibTransId="{99E1C3BF-B7DC-49AF-8560-5C14C363AEEF}"/>
    <dgm:cxn modelId="{61CE4AFC-7868-432E-A758-47683A75AD82}" type="presOf" srcId="{D893975D-534A-490A-99F1-BAFF2397DC45}" destId="{EC3A07FC-E5AC-4F84-BB27-5637778DBCA2}" srcOrd="1" destOrd="0" presId="urn:microsoft.com/office/officeart/2005/8/layout/vList4#1"/>
    <dgm:cxn modelId="{25847FFB-4AAE-4E5B-82F7-257F48A56AB8}" type="presOf" srcId="{E416F5CD-C34B-499F-AB61-03C99B56B288}" destId="{257327CE-7765-43A9-AE27-FF397EBA4277}" srcOrd="0" destOrd="1" presId="urn:microsoft.com/office/officeart/2005/8/layout/vList4#1"/>
    <dgm:cxn modelId="{76853D83-A612-426B-9E2E-BD8B68EBB72D}" srcId="{D893975D-534A-490A-99F1-BAFF2397DC45}" destId="{3C2A7B77-C67B-453B-80B8-D4F30AF3A1E7}" srcOrd="5" destOrd="0" parTransId="{E9942D01-AC0D-4B2B-AF74-B222712144FF}" sibTransId="{B7446869-1B02-40CB-B076-61E9CD530AC2}"/>
    <dgm:cxn modelId="{AB265FD0-AD28-4C47-A60D-38B5098FE615}" type="presOf" srcId="{3C2A7B77-C67B-453B-80B8-D4F30AF3A1E7}" destId="{EC3A07FC-E5AC-4F84-BB27-5637778DBCA2}" srcOrd="1" destOrd="6" presId="urn:microsoft.com/office/officeart/2005/8/layout/vList4#1"/>
    <dgm:cxn modelId="{E2926B0B-9E61-4243-89F0-ED668EAE3E61}" srcId="{D893975D-534A-490A-99F1-BAFF2397DC45}" destId="{D1F34AED-0198-4540-A6A9-BB13CF82C0F1}" srcOrd="3" destOrd="0" parTransId="{19EB2904-F223-4AB1-B59E-4EC430D4210B}" sibTransId="{C2A71A16-3446-41AB-9A64-EB78BEA38A7D}"/>
    <dgm:cxn modelId="{D7DC1903-B727-4F62-A1D3-E424CADC2F39}" type="presOf" srcId="{3C2A7B77-C67B-453B-80B8-D4F30AF3A1E7}" destId="{257327CE-7765-43A9-AE27-FF397EBA4277}" srcOrd="0" destOrd="6" presId="urn:microsoft.com/office/officeart/2005/8/layout/vList4#1"/>
    <dgm:cxn modelId="{FE9B31E4-74EE-4BA2-A7F6-15D7CD929EAC}" type="presOf" srcId="{34B21178-C7F4-4990-8151-3D8832A63615}" destId="{AAC28A40-ABE6-4495-95B1-30BF2BD70F3B}" srcOrd="0" destOrd="0" presId="urn:microsoft.com/office/officeart/2005/8/layout/vList4#1"/>
    <dgm:cxn modelId="{CC7BC73F-7831-4444-8BEA-D702152FCA96}" type="presOf" srcId="{8259C10D-C5B3-4BEF-A1B3-E0DAC6745C68}" destId="{EC3A07FC-E5AC-4F84-BB27-5637778DBCA2}" srcOrd="1" destOrd="7" presId="urn:microsoft.com/office/officeart/2005/8/layout/vList4#1"/>
    <dgm:cxn modelId="{AA40E93B-69A2-4E51-BAFA-23E05F664715}" type="presOf" srcId="{D1F34AED-0198-4540-A6A9-BB13CF82C0F1}" destId="{257327CE-7765-43A9-AE27-FF397EBA4277}" srcOrd="0" destOrd="4" presId="urn:microsoft.com/office/officeart/2005/8/layout/vList4#1"/>
    <dgm:cxn modelId="{45B627E2-B574-4663-9469-687772EDC0C9}" type="presOf" srcId="{779697C0-060A-4248-83DC-3C3BDD45844D}" destId="{EC3A07FC-E5AC-4F84-BB27-5637778DBCA2}" srcOrd="1" destOrd="5" presId="urn:microsoft.com/office/officeart/2005/8/layout/vList4#1"/>
    <dgm:cxn modelId="{AD8B5AB6-633D-46F7-BF80-7D63C0717EBD}" type="presOf" srcId="{D1F34AED-0198-4540-A6A9-BB13CF82C0F1}" destId="{EC3A07FC-E5AC-4F84-BB27-5637778DBCA2}" srcOrd="1" destOrd="4" presId="urn:microsoft.com/office/officeart/2005/8/layout/vList4#1"/>
    <dgm:cxn modelId="{62C4EDC7-1642-4D2D-8086-3E497649872D}" type="presOf" srcId="{E416F5CD-C34B-499F-AB61-03C99B56B288}" destId="{EC3A07FC-E5AC-4F84-BB27-5637778DBCA2}" srcOrd="1" destOrd="1" presId="urn:microsoft.com/office/officeart/2005/8/layout/vList4#1"/>
    <dgm:cxn modelId="{D0CF8C70-40AB-4DE4-BB72-14D5F6FD7D4A}" type="presParOf" srcId="{AAC28A40-ABE6-4495-95B1-30BF2BD70F3B}" destId="{A30D82C2-7424-4ECF-AC82-B7211FBEC98C}" srcOrd="0" destOrd="0" presId="urn:microsoft.com/office/officeart/2005/8/layout/vList4#1"/>
    <dgm:cxn modelId="{3B2A9A62-B3EF-4D89-9B66-620779141D64}" type="presParOf" srcId="{A30D82C2-7424-4ECF-AC82-B7211FBEC98C}" destId="{257327CE-7765-43A9-AE27-FF397EBA4277}" srcOrd="0" destOrd="0" presId="urn:microsoft.com/office/officeart/2005/8/layout/vList4#1"/>
    <dgm:cxn modelId="{C4925C3A-1938-48A8-8882-F2F5F8EA3C0A}" type="presParOf" srcId="{A30D82C2-7424-4ECF-AC82-B7211FBEC98C}" destId="{7FA6684E-AF71-43AF-90AD-8D4836036ACB}" srcOrd="1" destOrd="0" presId="urn:microsoft.com/office/officeart/2005/8/layout/vList4#1"/>
    <dgm:cxn modelId="{3896FD4F-8A15-49A2-A32D-F7573B93D239}" type="presParOf" srcId="{A30D82C2-7424-4ECF-AC82-B7211FBEC98C}" destId="{EC3A07FC-E5AC-4F84-BB27-5637778DBCA2}"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4B21178-C7F4-4990-8151-3D8832A6361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AAC28A40-ABE6-4495-95B1-30BF2BD70F3B}" type="pres">
      <dgm:prSet presAssocID="{34B21178-C7F4-4990-8151-3D8832A63615}" presName="linear" presStyleCnt="0">
        <dgm:presLayoutVars>
          <dgm:dir/>
          <dgm:resizeHandles val="exact"/>
        </dgm:presLayoutVars>
      </dgm:prSet>
      <dgm:spPr/>
      <dgm:t>
        <a:bodyPr/>
        <a:lstStyle/>
        <a:p>
          <a:endParaRPr lang="en-US"/>
        </a:p>
      </dgm:t>
    </dgm:pt>
  </dgm:ptLst>
  <dgm:cxnLst>
    <dgm:cxn modelId="{B2767936-8555-4F21-A768-8013AEE0A5E3}" type="presOf" srcId="{34B21178-C7F4-4990-8151-3D8832A63615}" destId="{AAC28A40-ABE6-4495-95B1-30BF2BD70F3B}" srcOrd="0"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365588-94DE-4080-8BCD-77EB541C97DD}" type="doc">
      <dgm:prSet loTypeId="urn:microsoft.com/office/officeart/2005/8/layout/vList5" loCatId="list" qsTypeId="urn:microsoft.com/office/officeart/2005/8/quickstyle/3d1" qsCatId="3D" csTypeId="urn:microsoft.com/office/officeart/2005/8/colors/accent4_4" csCatId="accent4" phldr="1"/>
      <dgm:spPr/>
      <dgm:t>
        <a:bodyPr/>
        <a:lstStyle/>
        <a:p>
          <a:endParaRPr lang="en-US"/>
        </a:p>
      </dgm:t>
    </dgm:pt>
    <dgm:pt modelId="{93F0AF1E-02B1-4540-9C16-5254B82BE40A}">
      <dgm:prSet custT="1"/>
      <dgm:spPr>
        <a:xfrm>
          <a:off x="539" y="0"/>
          <a:ext cx="1103711" cy="369332"/>
        </a:xfrm>
        <a:solidFill>
          <a:srgbClr val="660066"/>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sz="1400" b="1" i="0" dirty="0" smtClean="0">
              <a:solidFill>
                <a:sysClr val="window" lastClr="FFFFFF"/>
              </a:solidFill>
              <a:latin typeface="Arial" pitchFamily="34" charset="0"/>
              <a:ea typeface="+mn-ea"/>
              <a:cs typeface="Arial" pitchFamily="34" charset="0"/>
            </a:rPr>
            <a:t>BURUNDI</a:t>
          </a:r>
          <a:endParaRPr lang="en-US" sz="1400" b="1" i="0" dirty="0">
            <a:solidFill>
              <a:sysClr val="window" lastClr="FFFFFF"/>
            </a:solidFill>
            <a:latin typeface="Arial" pitchFamily="34" charset="0"/>
            <a:ea typeface="+mn-ea"/>
            <a:cs typeface="Arial" pitchFamily="34" charset="0"/>
          </a:endParaRPr>
        </a:p>
      </dgm:t>
    </dgm:pt>
    <dgm:pt modelId="{AD0EB544-9ECB-486B-9A6C-AD1366CC086D}" type="parTrans" cxnId="{7D58BD58-FBB1-4C25-94A7-532E380DBCEC}">
      <dgm:prSet/>
      <dgm:spPr/>
      <dgm:t>
        <a:bodyPr/>
        <a:lstStyle/>
        <a:p>
          <a:endParaRPr lang="en-US"/>
        </a:p>
      </dgm:t>
    </dgm:pt>
    <dgm:pt modelId="{86F2BA56-9D35-4494-8F4C-624C255745D4}" type="sibTrans" cxnId="{7D58BD58-FBB1-4C25-94A7-532E380DBCEC}">
      <dgm:prSet/>
      <dgm:spPr/>
      <dgm:t>
        <a:bodyPr/>
        <a:lstStyle/>
        <a:p>
          <a:endParaRPr lang="en-US"/>
        </a:p>
      </dgm:t>
    </dgm:pt>
    <dgm:pt modelId="{5DAB96B5-EDE5-4E56-8D47-C4CB9ED72E0C}" type="pres">
      <dgm:prSet presAssocID="{45365588-94DE-4080-8BCD-77EB541C97DD}" presName="Name0" presStyleCnt="0">
        <dgm:presLayoutVars>
          <dgm:dir/>
          <dgm:animLvl val="lvl"/>
          <dgm:resizeHandles val="exact"/>
        </dgm:presLayoutVars>
      </dgm:prSet>
      <dgm:spPr/>
      <dgm:t>
        <a:bodyPr/>
        <a:lstStyle/>
        <a:p>
          <a:endParaRPr lang="en-US"/>
        </a:p>
      </dgm:t>
    </dgm:pt>
    <dgm:pt modelId="{0D129011-8631-4977-92FB-1FA4E67A0AAA}" type="pres">
      <dgm:prSet presAssocID="{93F0AF1E-02B1-4540-9C16-5254B82BE40A}" presName="linNode" presStyleCnt="0"/>
      <dgm:spPr/>
    </dgm:pt>
    <dgm:pt modelId="{364566A6-E3E2-4964-93BE-2E58F70AD165}" type="pres">
      <dgm:prSet presAssocID="{93F0AF1E-02B1-4540-9C16-5254B82BE40A}" presName="parentText" presStyleLbl="node1" presStyleIdx="0" presStyleCnt="1" custScaleX="277778">
        <dgm:presLayoutVars>
          <dgm:chMax val="1"/>
          <dgm:bulletEnabled val="1"/>
        </dgm:presLayoutVars>
      </dgm:prSet>
      <dgm:spPr>
        <a:prstGeom prst="roundRect">
          <a:avLst/>
        </a:prstGeom>
      </dgm:spPr>
      <dgm:t>
        <a:bodyPr/>
        <a:lstStyle/>
        <a:p>
          <a:endParaRPr lang="en-US"/>
        </a:p>
      </dgm:t>
    </dgm:pt>
  </dgm:ptLst>
  <dgm:cxnLst>
    <dgm:cxn modelId="{AA8F3F7D-72FD-46EA-ABD9-8C12BC33AFFE}" type="presOf" srcId="{45365588-94DE-4080-8BCD-77EB541C97DD}" destId="{5DAB96B5-EDE5-4E56-8D47-C4CB9ED72E0C}" srcOrd="0" destOrd="0" presId="urn:microsoft.com/office/officeart/2005/8/layout/vList5"/>
    <dgm:cxn modelId="{7D58BD58-FBB1-4C25-94A7-532E380DBCEC}" srcId="{45365588-94DE-4080-8BCD-77EB541C97DD}" destId="{93F0AF1E-02B1-4540-9C16-5254B82BE40A}" srcOrd="0" destOrd="0" parTransId="{AD0EB544-9ECB-486B-9A6C-AD1366CC086D}" sibTransId="{86F2BA56-9D35-4494-8F4C-624C255745D4}"/>
    <dgm:cxn modelId="{C6CB2087-5E70-4211-B47B-ACC0742E52FC}" type="presOf" srcId="{93F0AF1E-02B1-4540-9C16-5254B82BE40A}" destId="{364566A6-E3E2-4964-93BE-2E58F70AD165}" srcOrd="0" destOrd="0" presId="urn:microsoft.com/office/officeart/2005/8/layout/vList5"/>
    <dgm:cxn modelId="{A67026F8-9323-40B7-81ED-7E2C9E21EC05}" type="presParOf" srcId="{5DAB96B5-EDE5-4E56-8D47-C4CB9ED72E0C}" destId="{0D129011-8631-4977-92FB-1FA4E67A0AAA}" srcOrd="0" destOrd="0" presId="urn:microsoft.com/office/officeart/2005/8/layout/vList5"/>
    <dgm:cxn modelId="{737D1013-81D5-449B-BD37-6100F59CF4D9}" type="presParOf" srcId="{0D129011-8631-4977-92FB-1FA4E67A0AAA}" destId="{364566A6-E3E2-4964-93BE-2E58F70AD165}" srcOrd="0" destOrd="0" presId="urn:microsoft.com/office/officeart/2005/8/layout/vList5"/>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A2F178-9FD1-4DC0-928E-0071268F5BF2}" type="doc">
      <dgm:prSet loTypeId="urn:microsoft.com/office/officeart/2005/8/layout/vList5" loCatId="list" qsTypeId="urn:microsoft.com/office/officeart/2005/8/quickstyle/3d1" qsCatId="3D" csTypeId="urn:microsoft.com/office/officeart/2005/8/colors/accent5_4" csCatId="accent5" phldr="1"/>
      <dgm:spPr/>
      <dgm:t>
        <a:bodyPr/>
        <a:lstStyle/>
        <a:p>
          <a:endParaRPr lang="en-US"/>
        </a:p>
      </dgm:t>
    </dgm:pt>
    <dgm:pt modelId="{BAD33405-25DC-4831-970A-5B7C87348A7C}">
      <dgm:prSet custT="1"/>
      <dgm:spPr>
        <a:xfrm>
          <a:off x="0" y="0"/>
          <a:ext cx="1174111" cy="369332"/>
        </a:xfrm>
        <a:solidFill>
          <a:srgbClr val="7E0000"/>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sz="1400" b="1" dirty="0" smtClean="0">
              <a:solidFill>
                <a:sysClr val="window" lastClr="FFFFFF"/>
              </a:solidFill>
              <a:latin typeface="Arial" pitchFamily="34" charset="0"/>
              <a:ea typeface="+mn-ea"/>
              <a:cs typeface="Arial" pitchFamily="34" charset="0"/>
            </a:rPr>
            <a:t>TANZANIA</a:t>
          </a:r>
          <a:endParaRPr lang="en-US" sz="1400" b="1" dirty="0">
            <a:solidFill>
              <a:sysClr val="window" lastClr="FFFFFF"/>
            </a:solidFill>
            <a:latin typeface="Arial" pitchFamily="34" charset="0"/>
            <a:ea typeface="+mn-ea"/>
            <a:cs typeface="Arial" pitchFamily="34" charset="0"/>
          </a:endParaRPr>
        </a:p>
      </dgm:t>
    </dgm:pt>
    <dgm:pt modelId="{8A636445-C20C-49B0-A880-9B13AD92D006}" type="parTrans" cxnId="{A2339D7D-EAE8-4BC5-9D37-12F10A216292}">
      <dgm:prSet/>
      <dgm:spPr/>
      <dgm:t>
        <a:bodyPr/>
        <a:lstStyle/>
        <a:p>
          <a:endParaRPr lang="en-US"/>
        </a:p>
      </dgm:t>
    </dgm:pt>
    <dgm:pt modelId="{28AA1D4E-40F4-49F9-AC32-735150DDD7B2}" type="sibTrans" cxnId="{A2339D7D-EAE8-4BC5-9D37-12F10A216292}">
      <dgm:prSet/>
      <dgm:spPr/>
      <dgm:t>
        <a:bodyPr/>
        <a:lstStyle/>
        <a:p>
          <a:endParaRPr lang="en-US"/>
        </a:p>
      </dgm:t>
    </dgm:pt>
    <dgm:pt modelId="{607EC6EB-A420-4EB0-A154-7764264CC060}" type="pres">
      <dgm:prSet presAssocID="{FFA2F178-9FD1-4DC0-928E-0071268F5BF2}" presName="Name0" presStyleCnt="0">
        <dgm:presLayoutVars>
          <dgm:dir/>
          <dgm:animLvl val="lvl"/>
          <dgm:resizeHandles val="exact"/>
        </dgm:presLayoutVars>
      </dgm:prSet>
      <dgm:spPr/>
      <dgm:t>
        <a:bodyPr/>
        <a:lstStyle/>
        <a:p>
          <a:endParaRPr lang="en-US"/>
        </a:p>
      </dgm:t>
    </dgm:pt>
    <dgm:pt modelId="{FF3359ED-928A-43C9-A899-804A7CDFF24B}" type="pres">
      <dgm:prSet presAssocID="{BAD33405-25DC-4831-970A-5B7C87348A7C}" presName="linNode" presStyleCnt="0"/>
      <dgm:spPr/>
    </dgm:pt>
    <dgm:pt modelId="{23FF2D92-418C-451F-AD85-16CD0E84B97C}" type="pres">
      <dgm:prSet presAssocID="{BAD33405-25DC-4831-970A-5B7C87348A7C}" presName="parentText" presStyleLbl="node1" presStyleIdx="0" presStyleCnt="1" custScaleX="277778" custLinFactNeighborX="-18163">
        <dgm:presLayoutVars>
          <dgm:chMax val="1"/>
          <dgm:bulletEnabled val="1"/>
        </dgm:presLayoutVars>
      </dgm:prSet>
      <dgm:spPr>
        <a:prstGeom prst="roundRect">
          <a:avLst/>
        </a:prstGeom>
      </dgm:spPr>
      <dgm:t>
        <a:bodyPr/>
        <a:lstStyle/>
        <a:p>
          <a:endParaRPr lang="en-US"/>
        </a:p>
      </dgm:t>
    </dgm:pt>
  </dgm:ptLst>
  <dgm:cxnLst>
    <dgm:cxn modelId="{A40994CF-59E4-49B5-BC60-8BDE71C46938}" type="presOf" srcId="{FFA2F178-9FD1-4DC0-928E-0071268F5BF2}" destId="{607EC6EB-A420-4EB0-A154-7764264CC060}" srcOrd="0" destOrd="0" presId="urn:microsoft.com/office/officeart/2005/8/layout/vList5"/>
    <dgm:cxn modelId="{A2339D7D-EAE8-4BC5-9D37-12F10A216292}" srcId="{FFA2F178-9FD1-4DC0-928E-0071268F5BF2}" destId="{BAD33405-25DC-4831-970A-5B7C87348A7C}" srcOrd="0" destOrd="0" parTransId="{8A636445-C20C-49B0-A880-9B13AD92D006}" sibTransId="{28AA1D4E-40F4-49F9-AC32-735150DDD7B2}"/>
    <dgm:cxn modelId="{36D6DDCF-F74E-49EA-9074-CE482361BE0D}" type="presOf" srcId="{BAD33405-25DC-4831-970A-5B7C87348A7C}" destId="{23FF2D92-418C-451F-AD85-16CD0E84B97C}" srcOrd="0" destOrd="0" presId="urn:microsoft.com/office/officeart/2005/8/layout/vList5"/>
    <dgm:cxn modelId="{33A7E3B6-B4B4-4669-8175-B6B88E8D9956}" type="presParOf" srcId="{607EC6EB-A420-4EB0-A154-7764264CC060}" destId="{FF3359ED-928A-43C9-A899-804A7CDFF24B}" srcOrd="0" destOrd="0" presId="urn:microsoft.com/office/officeart/2005/8/layout/vList5"/>
    <dgm:cxn modelId="{CEE78832-AC31-4720-8FA9-B0D3583463A8}" type="presParOf" srcId="{FF3359ED-928A-43C9-A899-804A7CDFF24B}" destId="{23FF2D92-418C-451F-AD85-16CD0E84B97C}" srcOrd="0" destOrd="0" presId="urn:microsoft.com/office/officeart/2005/8/layout/vList5"/>
  </dgm:cxn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547CD9-AD41-40CF-99B4-8EB2C3D1BD03}" type="doc">
      <dgm:prSet loTypeId="urn:microsoft.com/office/officeart/2005/8/layout/vList5" loCatId="list" qsTypeId="urn:microsoft.com/office/officeart/2005/8/quickstyle/3d1" qsCatId="3D" csTypeId="urn:microsoft.com/office/officeart/2005/8/colors/colorful1#2" csCatId="colorful" phldr="1"/>
      <dgm:spPr/>
      <dgm:t>
        <a:bodyPr/>
        <a:lstStyle/>
        <a:p>
          <a:endParaRPr lang="en-US"/>
        </a:p>
      </dgm:t>
    </dgm:pt>
    <dgm:pt modelId="{8F25D452-AE5F-4595-9400-72BA6D0EFDD7}">
      <dgm:prSet custT="1"/>
      <dgm:spPr>
        <a:xfrm>
          <a:off x="480" y="0"/>
          <a:ext cx="983289" cy="366711"/>
        </a:xfrm>
        <a:solidFill>
          <a:srgbClr val="000099"/>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sz="1400" b="1" i="0" dirty="0" smtClean="0">
              <a:solidFill>
                <a:sysClr val="window" lastClr="FFFFFF"/>
              </a:solidFill>
              <a:latin typeface="Arial" pitchFamily="34" charset="0"/>
              <a:ea typeface="+mn-ea"/>
              <a:cs typeface="Arial" pitchFamily="34" charset="0"/>
            </a:rPr>
            <a:t>ZAMBIA</a:t>
          </a:r>
          <a:endParaRPr lang="en-US" sz="1400" i="0" dirty="0">
            <a:solidFill>
              <a:sysClr val="window" lastClr="FFFFFF"/>
            </a:solidFill>
            <a:latin typeface="Arial" pitchFamily="34" charset="0"/>
            <a:ea typeface="+mn-ea"/>
            <a:cs typeface="Arial" pitchFamily="34" charset="0"/>
          </a:endParaRPr>
        </a:p>
      </dgm:t>
    </dgm:pt>
    <dgm:pt modelId="{BCB68478-7510-4A53-AE7A-A01DFF605746}" type="parTrans" cxnId="{DDCDADFA-8E4D-4262-91BA-E489F2634711}">
      <dgm:prSet/>
      <dgm:spPr/>
      <dgm:t>
        <a:bodyPr/>
        <a:lstStyle/>
        <a:p>
          <a:endParaRPr lang="en-US"/>
        </a:p>
      </dgm:t>
    </dgm:pt>
    <dgm:pt modelId="{C33E9B99-CB39-409B-B76A-D6D330C55A96}" type="sibTrans" cxnId="{DDCDADFA-8E4D-4262-91BA-E489F2634711}">
      <dgm:prSet/>
      <dgm:spPr/>
      <dgm:t>
        <a:bodyPr/>
        <a:lstStyle/>
        <a:p>
          <a:endParaRPr lang="en-US"/>
        </a:p>
      </dgm:t>
    </dgm:pt>
    <dgm:pt modelId="{64B646AF-9448-4298-AEEC-36FE05AC412F}" type="pres">
      <dgm:prSet presAssocID="{F7547CD9-AD41-40CF-99B4-8EB2C3D1BD03}" presName="Name0" presStyleCnt="0">
        <dgm:presLayoutVars>
          <dgm:dir/>
          <dgm:animLvl val="lvl"/>
          <dgm:resizeHandles val="exact"/>
        </dgm:presLayoutVars>
      </dgm:prSet>
      <dgm:spPr/>
      <dgm:t>
        <a:bodyPr/>
        <a:lstStyle/>
        <a:p>
          <a:endParaRPr lang="en-US"/>
        </a:p>
      </dgm:t>
    </dgm:pt>
    <dgm:pt modelId="{B0373B67-A189-4CA9-818B-94A910E51A81}" type="pres">
      <dgm:prSet presAssocID="{8F25D452-AE5F-4595-9400-72BA6D0EFDD7}" presName="linNode" presStyleCnt="0"/>
      <dgm:spPr/>
    </dgm:pt>
    <dgm:pt modelId="{89D96D54-741F-4692-AFE9-E8619BBCAEBB}" type="pres">
      <dgm:prSet presAssocID="{8F25D452-AE5F-4595-9400-72BA6D0EFDD7}" presName="parentText" presStyleLbl="node1" presStyleIdx="0" presStyleCnt="1" custScaleX="277778">
        <dgm:presLayoutVars>
          <dgm:chMax val="1"/>
          <dgm:bulletEnabled val="1"/>
        </dgm:presLayoutVars>
      </dgm:prSet>
      <dgm:spPr>
        <a:prstGeom prst="roundRect">
          <a:avLst/>
        </a:prstGeom>
      </dgm:spPr>
      <dgm:t>
        <a:bodyPr/>
        <a:lstStyle/>
        <a:p>
          <a:endParaRPr lang="en-US"/>
        </a:p>
      </dgm:t>
    </dgm:pt>
  </dgm:ptLst>
  <dgm:cxnLst>
    <dgm:cxn modelId="{FC3911A3-CFF4-4B30-ADF4-164788C11B6E}" type="presOf" srcId="{F7547CD9-AD41-40CF-99B4-8EB2C3D1BD03}" destId="{64B646AF-9448-4298-AEEC-36FE05AC412F}" srcOrd="0" destOrd="0" presId="urn:microsoft.com/office/officeart/2005/8/layout/vList5"/>
    <dgm:cxn modelId="{DDCDADFA-8E4D-4262-91BA-E489F2634711}" srcId="{F7547CD9-AD41-40CF-99B4-8EB2C3D1BD03}" destId="{8F25D452-AE5F-4595-9400-72BA6D0EFDD7}" srcOrd="0" destOrd="0" parTransId="{BCB68478-7510-4A53-AE7A-A01DFF605746}" sibTransId="{C33E9B99-CB39-409B-B76A-D6D330C55A96}"/>
    <dgm:cxn modelId="{55A57058-BFEE-4302-B343-2FB66C5C8730}" type="presOf" srcId="{8F25D452-AE5F-4595-9400-72BA6D0EFDD7}" destId="{89D96D54-741F-4692-AFE9-E8619BBCAEBB}" srcOrd="0" destOrd="0" presId="urn:microsoft.com/office/officeart/2005/8/layout/vList5"/>
    <dgm:cxn modelId="{6558B68F-FB32-4B7D-A386-28E8044B1EFF}" type="presParOf" srcId="{64B646AF-9448-4298-AEEC-36FE05AC412F}" destId="{B0373B67-A189-4CA9-818B-94A910E51A81}" srcOrd="0" destOrd="0" presId="urn:microsoft.com/office/officeart/2005/8/layout/vList5"/>
    <dgm:cxn modelId="{91FEC350-C9DB-492A-8D41-42035EFED903}" type="presParOf" srcId="{B0373B67-A189-4CA9-818B-94A910E51A81}" destId="{89D96D54-741F-4692-AFE9-E8619BBCAEBB}" srcOrd="0" destOrd="0" presId="urn:microsoft.com/office/officeart/2005/8/layout/vList5"/>
  </dgm:cxnLst>
  <dgm:bg/>
  <dgm:whole/>
  <dgm:extLst>
    <a:ext uri="http://schemas.microsoft.com/office/drawing/2008/diagram">
      <dsp:dataModelExt xmlns:dsp="http://schemas.microsoft.com/office/drawing/2008/diagram" xmlns=""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DB6F62-D0D1-4FE1-BF27-EFAA20C71B28}"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en-US"/>
        </a:p>
      </dgm:t>
    </dgm:pt>
    <dgm:pt modelId="{820095F3-CCBA-4AC0-B051-C162BC9B8001}">
      <dgm:prSet custT="1"/>
      <dgm:spPr>
        <a:xfrm>
          <a:off x="495" y="0"/>
          <a:ext cx="1014030" cy="369332"/>
        </a:xfrm>
        <a:solidFill>
          <a:srgbClr val="006600"/>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sz="1400" b="1" dirty="0" smtClean="0">
              <a:solidFill>
                <a:sysClr val="window" lastClr="FFFFFF"/>
              </a:solidFill>
              <a:latin typeface="Arial" pitchFamily="34" charset="0"/>
              <a:ea typeface="+mn-ea"/>
              <a:cs typeface="Arial" pitchFamily="34" charset="0"/>
            </a:rPr>
            <a:t>ANGOLA</a:t>
          </a:r>
          <a:endParaRPr lang="en-US" sz="1400" b="1" dirty="0">
            <a:solidFill>
              <a:sysClr val="window" lastClr="FFFFFF"/>
            </a:solidFill>
            <a:latin typeface="Arial" pitchFamily="34" charset="0"/>
            <a:ea typeface="+mn-ea"/>
            <a:cs typeface="Arial" pitchFamily="34" charset="0"/>
          </a:endParaRPr>
        </a:p>
      </dgm:t>
    </dgm:pt>
    <dgm:pt modelId="{2B137A62-E47B-4FF6-9E13-6BB40FF95755}" type="parTrans" cxnId="{0F1F6DF1-FF21-4AD2-8079-8593B1299870}">
      <dgm:prSet/>
      <dgm:spPr/>
      <dgm:t>
        <a:bodyPr/>
        <a:lstStyle/>
        <a:p>
          <a:endParaRPr lang="en-US"/>
        </a:p>
      </dgm:t>
    </dgm:pt>
    <dgm:pt modelId="{C9E16DA8-0BD5-434F-A8D4-E6EEA8C70EE0}" type="sibTrans" cxnId="{0F1F6DF1-FF21-4AD2-8079-8593B1299870}">
      <dgm:prSet/>
      <dgm:spPr/>
      <dgm:t>
        <a:bodyPr/>
        <a:lstStyle/>
        <a:p>
          <a:endParaRPr lang="en-US"/>
        </a:p>
      </dgm:t>
    </dgm:pt>
    <dgm:pt modelId="{3E96D936-4727-45F5-9556-A136B5A325C4}" type="pres">
      <dgm:prSet presAssocID="{A2DB6F62-D0D1-4FE1-BF27-EFAA20C71B28}" presName="Name0" presStyleCnt="0">
        <dgm:presLayoutVars>
          <dgm:dir/>
          <dgm:animLvl val="lvl"/>
          <dgm:resizeHandles val="exact"/>
        </dgm:presLayoutVars>
      </dgm:prSet>
      <dgm:spPr/>
      <dgm:t>
        <a:bodyPr/>
        <a:lstStyle/>
        <a:p>
          <a:endParaRPr lang="en-US"/>
        </a:p>
      </dgm:t>
    </dgm:pt>
    <dgm:pt modelId="{9F5D29D1-55A5-4B83-A2F5-4BB0C2E2F9C6}" type="pres">
      <dgm:prSet presAssocID="{820095F3-CCBA-4AC0-B051-C162BC9B8001}" presName="linNode" presStyleCnt="0"/>
      <dgm:spPr/>
    </dgm:pt>
    <dgm:pt modelId="{E272658E-DD34-4CFC-8C01-CEE0E2C3E10E}" type="pres">
      <dgm:prSet presAssocID="{820095F3-CCBA-4AC0-B051-C162BC9B8001}" presName="parentText" presStyleLbl="node1" presStyleIdx="0" presStyleCnt="1" custScaleX="277778">
        <dgm:presLayoutVars>
          <dgm:chMax val="1"/>
          <dgm:bulletEnabled val="1"/>
        </dgm:presLayoutVars>
      </dgm:prSet>
      <dgm:spPr>
        <a:prstGeom prst="roundRect">
          <a:avLst/>
        </a:prstGeom>
      </dgm:spPr>
      <dgm:t>
        <a:bodyPr/>
        <a:lstStyle/>
        <a:p>
          <a:endParaRPr lang="en-US"/>
        </a:p>
      </dgm:t>
    </dgm:pt>
  </dgm:ptLst>
  <dgm:cxnLst>
    <dgm:cxn modelId="{C727866C-72C1-43EF-9663-A3F91B9278CF}" type="presOf" srcId="{A2DB6F62-D0D1-4FE1-BF27-EFAA20C71B28}" destId="{3E96D936-4727-45F5-9556-A136B5A325C4}" srcOrd="0" destOrd="0" presId="urn:microsoft.com/office/officeart/2005/8/layout/vList5"/>
    <dgm:cxn modelId="{0F1F6DF1-FF21-4AD2-8079-8593B1299870}" srcId="{A2DB6F62-D0D1-4FE1-BF27-EFAA20C71B28}" destId="{820095F3-CCBA-4AC0-B051-C162BC9B8001}" srcOrd="0" destOrd="0" parTransId="{2B137A62-E47B-4FF6-9E13-6BB40FF95755}" sibTransId="{C9E16DA8-0BD5-434F-A8D4-E6EEA8C70EE0}"/>
    <dgm:cxn modelId="{954DD63A-33DB-4F5C-8FB5-FE6CA853F64F}" type="presOf" srcId="{820095F3-CCBA-4AC0-B051-C162BC9B8001}" destId="{E272658E-DD34-4CFC-8C01-CEE0E2C3E10E}" srcOrd="0" destOrd="0" presId="urn:microsoft.com/office/officeart/2005/8/layout/vList5"/>
    <dgm:cxn modelId="{B12A3891-F36C-478F-8851-620A3761C19D}" type="presParOf" srcId="{3E96D936-4727-45F5-9556-A136B5A325C4}" destId="{9F5D29D1-55A5-4B83-A2F5-4BB0C2E2F9C6}" srcOrd="0" destOrd="0" presId="urn:microsoft.com/office/officeart/2005/8/layout/vList5"/>
    <dgm:cxn modelId="{011CCC57-F90C-4442-998B-4EBF86725917}" type="presParOf" srcId="{9F5D29D1-55A5-4B83-A2F5-4BB0C2E2F9C6}" destId="{E272658E-DD34-4CFC-8C01-CEE0E2C3E10E}" srcOrd="0" destOrd="0" presId="urn:microsoft.com/office/officeart/2005/8/layout/vList5"/>
  </dgm:cxnLst>
  <dgm:bg/>
  <dgm:whole/>
  <dgm:extLst>
    <a:ext uri="http://schemas.microsoft.com/office/drawing/2008/diagram">
      <dsp:dataModelExt xmlns:dsp="http://schemas.microsoft.com/office/drawing/2008/diagram" xmlns=""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D3E8A6-25CA-4E12-9AC3-C40E851F5BDB}"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en-US"/>
        </a:p>
      </dgm:t>
    </dgm:pt>
    <dgm:pt modelId="{3FF1EF98-FE32-4500-945A-C57B7B201FDF}">
      <dgm:prSet custT="1"/>
      <dgm:spPr>
        <a:xfrm>
          <a:off x="2" y="315"/>
          <a:ext cx="1619310" cy="645699"/>
        </a:xfrm>
        <a:solidFill>
          <a:srgbClr val="000099"/>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sz="1400" b="1" i="0" dirty="0" smtClean="0">
              <a:solidFill>
                <a:sysClr val="window" lastClr="FFFFFF"/>
              </a:solidFill>
              <a:latin typeface="Arial" pitchFamily="34" charset="0"/>
              <a:ea typeface="+mn-ea"/>
              <a:cs typeface="Arial" pitchFamily="34" charset="0"/>
            </a:rPr>
            <a:t>REPUBLIC OF  CONGO </a:t>
          </a:r>
          <a:endParaRPr lang="en-US" sz="1400" i="0" dirty="0">
            <a:solidFill>
              <a:sysClr val="window" lastClr="FFFFFF"/>
            </a:solidFill>
            <a:latin typeface="Arial" pitchFamily="34" charset="0"/>
            <a:ea typeface="+mn-ea"/>
            <a:cs typeface="Arial" pitchFamily="34" charset="0"/>
          </a:endParaRPr>
        </a:p>
      </dgm:t>
    </dgm:pt>
    <dgm:pt modelId="{8E045437-4D18-4EF3-994D-90DCF6611C32}" type="parTrans" cxnId="{55EE701D-7C2D-4761-A7C2-2A10CD373072}">
      <dgm:prSet/>
      <dgm:spPr/>
      <dgm:t>
        <a:bodyPr/>
        <a:lstStyle/>
        <a:p>
          <a:endParaRPr lang="en-US" sz="1600" i="1">
            <a:latin typeface="Arial" pitchFamily="34" charset="0"/>
            <a:cs typeface="Arial" pitchFamily="34" charset="0"/>
          </a:endParaRPr>
        </a:p>
      </dgm:t>
    </dgm:pt>
    <dgm:pt modelId="{742BC81F-ED79-447B-A774-EF834C60C2DA}" type="sibTrans" cxnId="{55EE701D-7C2D-4761-A7C2-2A10CD373072}">
      <dgm:prSet/>
      <dgm:spPr/>
      <dgm:t>
        <a:bodyPr/>
        <a:lstStyle/>
        <a:p>
          <a:endParaRPr lang="en-US" sz="1600" i="1">
            <a:latin typeface="Arial" pitchFamily="34" charset="0"/>
            <a:cs typeface="Arial" pitchFamily="34" charset="0"/>
          </a:endParaRPr>
        </a:p>
      </dgm:t>
    </dgm:pt>
    <dgm:pt modelId="{ED49745D-68B4-4B9D-B78D-4346DF207C58}" type="pres">
      <dgm:prSet presAssocID="{2FD3E8A6-25CA-4E12-9AC3-C40E851F5BDB}" presName="Name0" presStyleCnt="0">
        <dgm:presLayoutVars>
          <dgm:dir/>
          <dgm:animLvl val="lvl"/>
          <dgm:resizeHandles val="exact"/>
        </dgm:presLayoutVars>
      </dgm:prSet>
      <dgm:spPr/>
      <dgm:t>
        <a:bodyPr/>
        <a:lstStyle/>
        <a:p>
          <a:endParaRPr lang="en-US"/>
        </a:p>
      </dgm:t>
    </dgm:pt>
    <dgm:pt modelId="{4E3925AA-77B2-4CE0-AD4A-F3D1637A44CB}" type="pres">
      <dgm:prSet presAssocID="{3FF1EF98-FE32-4500-945A-C57B7B201FDF}" presName="linNode" presStyleCnt="0"/>
      <dgm:spPr/>
    </dgm:pt>
    <dgm:pt modelId="{FA877E49-C461-47EA-9F0E-1CF760A15EF7}" type="pres">
      <dgm:prSet presAssocID="{3FF1EF98-FE32-4500-945A-C57B7B201FDF}" presName="parentText" presStyleLbl="node1" presStyleIdx="0" presStyleCnt="1" custScaleX="277777">
        <dgm:presLayoutVars>
          <dgm:chMax val="1"/>
          <dgm:bulletEnabled val="1"/>
        </dgm:presLayoutVars>
      </dgm:prSet>
      <dgm:spPr>
        <a:prstGeom prst="roundRect">
          <a:avLst/>
        </a:prstGeom>
      </dgm:spPr>
      <dgm:t>
        <a:bodyPr/>
        <a:lstStyle/>
        <a:p>
          <a:endParaRPr lang="en-US"/>
        </a:p>
      </dgm:t>
    </dgm:pt>
  </dgm:ptLst>
  <dgm:cxnLst>
    <dgm:cxn modelId="{165C66FE-056D-4BC8-852C-7817F8DBD47A}" type="presOf" srcId="{2FD3E8A6-25CA-4E12-9AC3-C40E851F5BDB}" destId="{ED49745D-68B4-4B9D-B78D-4346DF207C58}" srcOrd="0" destOrd="0" presId="urn:microsoft.com/office/officeart/2005/8/layout/vList5"/>
    <dgm:cxn modelId="{2DCF4BD7-7D9B-4494-9522-63202148874A}" type="presOf" srcId="{3FF1EF98-FE32-4500-945A-C57B7B201FDF}" destId="{FA877E49-C461-47EA-9F0E-1CF760A15EF7}" srcOrd="0" destOrd="0" presId="urn:microsoft.com/office/officeart/2005/8/layout/vList5"/>
    <dgm:cxn modelId="{55EE701D-7C2D-4761-A7C2-2A10CD373072}" srcId="{2FD3E8A6-25CA-4E12-9AC3-C40E851F5BDB}" destId="{3FF1EF98-FE32-4500-945A-C57B7B201FDF}" srcOrd="0" destOrd="0" parTransId="{8E045437-4D18-4EF3-994D-90DCF6611C32}" sibTransId="{742BC81F-ED79-447B-A774-EF834C60C2DA}"/>
    <dgm:cxn modelId="{78D4F14D-8554-4194-98B3-0EE3726330C0}" type="presParOf" srcId="{ED49745D-68B4-4B9D-B78D-4346DF207C58}" destId="{4E3925AA-77B2-4CE0-AD4A-F3D1637A44CB}" srcOrd="0" destOrd="0" presId="urn:microsoft.com/office/officeart/2005/8/layout/vList5"/>
    <dgm:cxn modelId="{E59AA8C8-072D-48AD-A124-E629C22A6BD7}" type="presParOf" srcId="{4E3925AA-77B2-4CE0-AD4A-F3D1637A44CB}" destId="{FA877E49-C461-47EA-9F0E-1CF760A15EF7}" srcOrd="0" destOrd="0" presId="urn:microsoft.com/office/officeart/2005/8/layout/vList5"/>
  </dgm:cxnLst>
  <dgm:bg/>
  <dgm:whole/>
  <dgm:extLst>
    <a:ext uri="http://schemas.microsoft.com/office/drawing/2008/diagram">
      <dsp:dataModelExt xmlns:dsp="http://schemas.microsoft.com/office/drawing/2008/diagram" xmlns=""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012EC4-93C7-4720-A29B-058A9C781A98}"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n-US"/>
        </a:p>
      </dgm:t>
    </dgm:pt>
    <dgm:pt modelId="{93800FC6-2CBA-4E68-82E9-F8D3D885093C}">
      <dgm:prSet/>
      <dgm:spPr>
        <a:xfrm>
          <a:off x="951" y="0"/>
          <a:ext cx="1949271" cy="646331"/>
        </a:xfrm>
        <a:solidFill>
          <a:srgbClr val="660066"/>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b="1" i="0" dirty="0" smtClean="0">
              <a:solidFill>
                <a:sysClr val="window" lastClr="FFFFFF"/>
              </a:solidFill>
              <a:latin typeface="Arial" pitchFamily="34" charset="0"/>
              <a:ea typeface="+mn-ea"/>
              <a:cs typeface="Arial" pitchFamily="34" charset="0"/>
            </a:rPr>
            <a:t>CENTRAL AFRICAN REPUBLIC</a:t>
          </a:r>
          <a:endParaRPr lang="en-US" i="0" dirty="0">
            <a:solidFill>
              <a:sysClr val="window" lastClr="FFFFFF"/>
            </a:solidFill>
            <a:latin typeface="Arial" pitchFamily="34" charset="0"/>
            <a:ea typeface="+mn-ea"/>
            <a:cs typeface="Arial" pitchFamily="34" charset="0"/>
          </a:endParaRPr>
        </a:p>
      </dgm:t>
    </dgm:pt>
    <dgm:pt modelId="{8ED08C73-2A33-4849-8F96-EF09959D12C2}" type="parTrans" cxnId="{B03A3339-BBA2-4B15-B48F-2BC5250FFBBB}">
      <dgm:prSet/>
      <dgm:spPr/>
      <dgm:t>
        <a:bodyPr/>
        <a:lstStyle/>
        <a:p>
          <a:endParaRPr lang="en-US" i="1"/>
        </a:p>
      </dgm:t>
    </dgm:pt>
    <dgm:pt modelId="{C98E3066-91E6-4A20-9B61-850B6772FA5B}" type="sibTrans" cxnId="{B03A3339-BBA2-4B15-B48F-2BC5250FFBBB}">
      <dgm:prSet/>
      <dgm:spPr/>
      <dgm:t>
        <a:bodyPr/>
        <a:lstStyle/>
        <a:p>
          <a:endParaRPr lang="en-US" i="1"/>
        </a:p>
      </dgm:t>
    </dgm:pt>
    <dgm:pt modelId="{A8631D04-6F7F-4FDF-96C2-5D7182F24447}" type="pres">
      <dgm:prSet presAssocID="{F4012EC4-93C7-4720-A29B-058A9C781A98}" presName="Name0" presStyleCnt="0">
        <dgm:presLayoutVars>
          <dgm:dir/>
          <dgm:animLvl val="lvl"/>
          <dgm:resizeHandles val="exact"/>
        </dgm:presLayoutVars>
      </dgm:prSet>
      <dgm:spPr/>
      <dgm:t>
        <a:bodyPr/>
        <a:lstStyle/>
        <a:p>
          <a:endParaRPr lang="en-US"/>
        </a:p>
      </dgm:t>
    </dgm:pt>
    <dgm:pt modelId="{CD4E54D7-5086-4682-A87D-EBC54804DE20}" type="pres">
      <dgm:prSet presAssocID="{93800FC6-2CBA-4E68-82E9-F8D3D885093C}" presName="linNode" presStyleCnt="0"/>
      <dgm:spPr/>
    </dgm:pt>
    <dgm:pt modelId="{7C6C90D2-3233-4704-8C0A-0C0995A39953}" type="pres">
      <dgm:prSet presAssocID="{93800FC6-2CBA-4E68-82E9-F8D3D885093C}" presName="parentText" presStyleLbl="node1" presStyleIdx="0" presStyleCnt="1" custScaleX="277778">
        <dgm:presLayoutVars>
          <dgm:chMax val="1"/>
          <dgm:bulletEnabled val="1"/>
        </dgm:presLayoutVars>
      </dgm:prSet>
      <dgm:spPr>
        <a:prstGeom prst="roundRect">
          <a:avLst/>
        </a:prstGeom>
      </dgm:spPr>
      <dgm:t>
        <a:bodyPr/>
        <a:lstStyle/>
        <a:p>
          <a:endParaRPr lang="en-US"/>
        </a:p>
      </dgm:t>
    </dgm:pt>
  </dgm:ptLst>
  <dgm:cxnLst>
    <dgm:cxn modelId="{B03A3339-BBA2-4B15-B48F-2BC5250FFBBB}" srcId="{F4012EC4-93C7-4720-A29B-058A9C781A98}" destId="{93800FC6-2CBA-4E68-82E9-F8D3D885093C}" srcOrd="0" destOrd="0" parTransId="{8ED08C73-2A33-4849-8F96-EF09959D12C2}" sibTransId="{C98E3066-91E6-4A20-9B61-850B6772FA5B}"/>
    <dgm:cxn modelId="{7FB4CCC4-4E05-4F77-A7DA-8E3F2C701248}" type="presOf" srcId="{F4012EC4-93C7-4720-A29B-058A9C781A98}" destId="{A8631D04-6F7F-4FDF-96C2-5D7182F24447}" srcOrd="0" destOrd="0" presId="urn:microsoft.com/office/officeart/2005/8/layout/vList5"/>
    <dgm:cxn modelId="{8E9270A6-07AB-4B41-B16C-42BDC4776FED}" type="presOf" srcId="{93800FC6-2CBA-4E68-82E9-F8D3D885093C}" destId="{7C6C90D2-3233-4704-8C0A-0C0995A39953}" srcOrd="0" destOrd="0" presId="urn:microsoft.com/office/officeart/2005/8/layout/vList5"/>
    <dgm:cxn modelId="{A4C2CE02-3920-4440-957E-E01C7C556123}" type="presParOf" srcId="{A8631D04-6F7F-4FDF-96C2-5D7182F24447}" destId="{CD4E54D7-5086-4682-A87D-EBC54804DE20}" srcOrd="0" destOrd="0" presId="urn:microsoft.com/office/officeart/2005/8/layout/vList5"/>
    <dgm:cxn modelId="{4C395376-4902-46ED-A788-C03AE5838909}" type="presParOf" srcId="{CD4E54D7-5086-4682-A87D-EBC54804DE20}" destId="{7C6C90D2-3233-4704-8C0A-0C0995A39953}" srcOrd="0" destOrd="0" presId="urn:microsoft.com/office/officeart/2005/8/layout/vList5"/>
  </dgm:cxnLst>
  <dgm:bg/>
  <dgm:whole/>
  <dgm:extLst>
    <a:ext uri="http://schemas.microsoft.com/office/drawing/2008/diagram">
      <dsp:dataModelExt xmlns:dsp="http://schemas.microsoft.com/office/drawing/2008/diagram" xmlns="" relId="rId4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5B009E-5B29-41A7-8CE1-88D3501FFFB7}" type="doc">
      <dgm:prSet loTypeId="urn:microsoft.com/office/officeart/2005/8/layout/vList5" loCatId="list" qsTypeId="urn:microsoft.com/office/officeart/2005/8/quickstyle/3d1" qsCatId="3D" csTypeId="urn:microsoft.com/office/officeart/2005/8/colors/accent6_2" csCatId="accent6" phldr="1"/>
      <dgm:spPr/>
      <dgm:t>
        <a:bodyPr/>
        <a:lstStyle/>
        <a:p>
          <a:endParaRPr lang="en-US"/>
        </a:p>
      </dgm:t>
    </dgm:pt>
    <dgm:pt modelId="{7F092706-F245-418F-96E4-CDA5E02E66C1}">
      <dgm:prSet custT="1"/>
      <dgm:spPr>
        <a:xfrm>
          <a:off x="0" y="0"/>
          <a:ext cx="881788" cy="366713"/>
        </a:xfrm>
        <a:solidFill>
          <a:srgbClr val="7E0000"/>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gm:spPr>
      <dgm:t>
        <a:bodyPr/>
        <a:lstStyle/>
        <a:p>
          <a:pPr rtl="0"/>
          <a:r>
            <a:rPr lang="en-US" sz="1400" b="1" i="0" dirty="0" smtClean="0">
              <a:solidFill>
                <a:sysClr val="window" lastClr="FFFFFF"/>
              </a:solidFill>
              <a:latin typeface="Arial" pitchFamily="34" charset="0"/>
              <a:ea typeface="+mn-ea"/>
              <a:cs typeface="Arial" pitchFamily="34" charset="0"/>
            </a:rPr>
            <a:t>SUDAN</a:t>
          </a:r>
          <a:endParaRPr lang="en-US" sz="1400" i="0" dirty="0">
            <a:solidFill>
              <a:sysClr val="window" lastClr="FFFFFF"/>
            </a:solidFill>
            <a:latin typeface="Arial" pitchFamily="34" charset="0"/>
            <a:ea typeface="+mn-ea"/>
            <a:cs typeface="Arial" pitchFamily="34" charset="0"/>
          </a:endParaRPr>
        </a:p>
      </dgm:t>
    </dgm:pt>
    <dgm:pt modelId="{7A686111-2544-4BD2-982A-8288E9D75896}" type="parTrans" cxnId="{5762AED6-8C5D-4D7A-9F72-2C3133EC1B2D}">
      <dgm:prSet/>
      <dgm:spPr/>
      <dgm:t>
        <a:bodyPr/>
        <a:lstStyle/>
        <a:p>
          <a:endParaRPr lang="en-US"/>
        </a:p>
      </dgm:t>
    </dgm:pt>
    <dgm:pt modelId="{01B70B6A-3000-4B0B-80DD-A9F10FCC993F}" type="sibTrans" cxnId="{5762AED6-8C5D-4D7A-9F72-2C3133EC1B2D}">
      <dgm:prSet/>
      <dgm:spPr/>
      <dgm:t>
        <a:bodyPr/>
        <a:lstStyle/>
        <a:p>
          <a:endParaRPr lang="en-US"/>
        </a:p>
      </dgm:t>
    </dgm:pt>
    <dgm:pt modelId="{CD487596-2227-40EA-9F10-A94E3E9E98BF}" type="pres">
      <dgm:prSet presAssocID="{EA5B009E-5B29-41A7-8CE1-88D3501FFFB7}" presName="Name0" presStyleCnt="0">
        <dgm:presLayoutVars>
          <dgm:dir/>
          <dgm:animLvl val="lvl"/>
          <dgm:resizeHandles val="exact"/>
        </dgm:presLayoutVars>
      </dgm:prSet>
      <dgm:spPr/>
      <dgm:t>
        <a:bodyPr/>
        <a:lstStyle/>
        <a:p>
          <a:endParaRPr lang="en-US"/>
        </a:p>
      </dgm:t>
    </dgm:pt>
    <dgm:pt modelId="{A0D4349D-C09F-43AB-83D2-4AAA8BF22996}" type="pres">
      <dgm:prSet presAssocID="{7F092706-F245-418F-96E4-CDA5E02E66C1}" presName="linNode" presStyleCnt="0"/>
      <dgm:spPr/>
    </dgm:pt>
    <dgm:pt modelId="{806F42AC-D090-4A8B-8F41-24D026E658BB}" type="pres">
      <dgm:prSet presAssocID="{7F092706-F245-418F-96E4-CDA5E02E66C1}" presName="parentText" presStyleLbl="node1" presStyleIdx="0" presStyleCnt="1" custScaleX="277778" custLinFactNeighborX="-24140">
        <dgm:presLayoutVars>
          <dgm:chMax val="1"/>
          <dgm:bulletEnabled val="1"/>
        </dgm:presLayoutVars>
      </dgm:prSet>
      <dgm:spPr>
        <a:prstGeom prst="roundRect">
          <a:avLst/>
        </a:prstGeom>
      </dgm:spPr>
      <dgm:t>
        <a:bodyPr/>
        <a:lstStyle/>
        <a:p>
          <a:endParaRPr lang="en-US"/>
        </a:p>
      </dgm:t>
    </dgm:pt>
  </dgm:ptLst>
  <dgm:cxnLst>
    <dgm:cxn modelId="{5762AED6-8C5D-4D7A-9F72-2C3133EC1B2D}" srcId="{EA5B009E-5B29-41A7-8CE1-88D3501FFFB7}" destId="{7F092706-F245-418F-96E4-CDA5E02E66C1}" srcOrd="0" destOrd="0" parTransId="{7A686111-2544-4BD2-982A-8288E9D75896}" sibTransId="{01B70B6A-3000-4B0B-80DD-A9F10FCC993F}"/>
    <dgm:cxn modelId="{A00A0713-1C99-4C33-B798-5342E25298E1}" type="presOf" srcId="{7F092706-F245-418F-96E4-CDA5E02E66C1}" destId="{806F42AC-D090-4A8B-8F41-24D026E658BB}" srcOrd="0" destOrd="0" presId="urn:microsoft.com/office/officeart/2005/8/layout/vList5"/>
    <dgm:cxn modelId="{D22CDCA4-E37E-4FFC-A528-6314E5C4F61A}" type="presOf" srcId="{EA5B009E-5B29-41A7-8CE1-88D3501FFFB7}" destId="{CD487596-2227-40EA-9F10-A94E3E9E98BF}" srcOrd="0" destOrd="0" presId="urn:microsoft.com/office/officeart/2005/8/layout/vList5"/>
    <dgm:cxn modelId="{9DD5D891-B060-46B8-A3D4-35DB5AC18126}" type="presParOf" srcId="{CD487596-2227-40EA-9F10-A94E3E9E98BF}" destId="{A0D4349D-C09F-43AB-83D2-4AAA8BF22996}" srcOrd="0" destOrd="0" presId="urn:microsoft.com/office/officeart/2005/8/layout/vList5"/>
    <dgm:cxn modelId="{765EEFC2-5ED7-4769-8582-1481B04D1D09}" type="presParOf" srcId="{A0D4349D-C09F-43AB-83D2-4AAA8BF22996}" destId="{806F42AC-D090-4A8B-8F41-24D026E658BB}" srcOrd="0" destOrd="0" presId="urn:microsoft.com/office/officeart/2005/8/layout/vList5"/>
  </dgm:cxnLst>
  <dgm:bg/>
  <dgm:whole/>
  <dgm:extLst>
    <a:ext uri="http://schemas.microsoft.com/office/drawing/2008/diagram">
      <dsp:dataModelExt xmlns:dsp="http://schemas.microsoft.com/office/drawing/2008/diagram" xmlns="" relId="rId4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328293-4AE1-4A9F-B9F8-FC52C3E36FC6}">
      <dsp:nvSpPr>
        <dsp:cNvPr id="0" name=""/>
        <dsp:cNvSpPr/>
      </dsp:nvSpPr>
      <dsp:spPr>
        <a:xfrm>
          <a:off x="531" y="0"/>
          <a:ext cx="1087673" cy="390526"/>
        </a:xfrm>
        <a:prstGeom prst="roundRect">
          <a:avLst/>
        </a:prstGeom>
        <a:solidFill>
          <a:srgbClr val="006600"/>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i="0" kern="1200" dirty="0" smtClean="0">
              <a:solidFill>
                <a:sysClr val="window" lastClr="FFFFFF"/>
              </a:solidFill>
              <a:latin typeface="Arial" pitchFamily="34" charset="0"/>
              <a:ea typeface="+mn-ea"/>
              <a:cs typeface="Arial" pitchFamily="34" charset="0"/>
            </a:rPr>
            <a:t>UGANDA</a:t>
          </a:r>
          <a:endParaRPr lang="en-US" sz="1400" b="1" i="0" kern="1200" dirty="0">
            <a:solidFill>
              <a:sysClr val="window" lastClr="FFFFFF"/>
            </a:solidFill>
            <a:latin typeface="Arial" pitchFamily="34" charset="0"/>
            <a:ea typeface="+mn-ea"/>
            <a:cs typeface="Arial" pitchFamily="34" charset="0"/>
          </a:endParaRPr>
        </a:p>
      </dsp:txBody>
      <dsp:txXfrm>
        <a:off x="531" y="0"/>
        <a:ext cx="1087673" cy="390526"/>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92FAAE-1EB3-4DE2-AD35-5EAC80D72AC1}">
      <dsp:nvSpPr>
        <dsp:cNvPr id="0" name=""/>
        <dsp:cNvSpPr/>
      </dsp:nvSpPr>
      <dsp:spPr>
        <a:xfrm>
          <a:off x="0" y="0"/>
          <a:ext cx="3762946" cy="730332"/>
        </a:xfrm>
        <a:prstGeom prst="roundRect">
          <a:avLst/>
        </a:prstGeom>
        <a:solidFill>
          <a:srgbClr val="008000"/>
        </a:solidFill>
        <a:ln>
          <a:noFill/>
        </a:ln>
        <a:effectLst>
          <a:outerShdw blurRad="444500" dist="914400" dir="13500000" sy="23000" kx="1200000" algn="br" rotWithShape="0">
            <a:srgbClr val="009900"/>
          </a:outerShdw>
        </a:effectLst>
        <a:scene3d>
          <a:camera prst="orthographicFront"/>
          <a:lightRig rig="threeP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kern="1200" dirty="0" smtClean="0">
              <a:solidFill>
                <a:sysClr val="window" lastClr="FFFFFF"/>
              </a:solidFill>
              <a:latin typeface="Arial" pitchFamily="34" charset="0"/>
              <a:ea typeface="+mn-ea"/>
              <a:cs typeface="Arial" pitchFamily="34" charset="0"/>
            </a:rPr>
            <a:t>NINE NEIGHBOURS</a:t>
          </a:r>
          <a:endParaRPr lang="en-US" sz="2000" b="1" kern="1200" dirty="0">
            <a:solidFill>
              <a:sysClr val="window" lastClr="FFFFFF"/>
            </a:solidFill>
            <a:latin typeface="Arial" pitchFamily="34" charset="0"/>
            <a:ea typeface="+mn-ea"/>
            <a:cs typeface="Arial" pitchFamily="34" charset="0"/>
          </a:endParaRPr>
        </a:p>
      </dsp:txBody>
      <dsp:txXfrm>
        <a:off x="0" y="0"/>
        <a:ext cx="3762946" cy="730332"/>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8B377C-02F0-4388-B487-A5A1D8C90A0F}">
      <dsp:nvSpPr>
        <dsp:cNvPr id="0" name=""/>
        <dsp:cNvSpPr/>
      </dsp:nvSpPr>
      <dsp:spPr>
        <a:xfrm>
          <a:off x="0" y="103"/>
          <a:ext cx="2341210" cy="850389"/>
        </a:xfrm>
        <a:prstGeom prst="roundRect">
          <a:avLst/>
        </a:prstGeom>
        <a:gradFill rotWithShape="0">
          <a:gsLst>
            <a:gs pos="0">
              <a:sysClr val="window" lastClr="FFFFFF">
                <a:hueOff val="0"/>
                <a:satOff val="0"/>
                <a:lumOff val="0"/>
                <a:alphaOff val="0"/>
                <a:shade val="60000"/>
              </a:sysClr>
            </a:gs>
            <a:gs pos="33000">
              <a:sysClr val="window" lastClr="FFFFFF">
                <a:hueOff val="0"/>
                <a:satOff val="0"/>
                <a:lumOff val="0"/>
                <a:alphaOff val="0"/>
                <a:tint val="86500"/>
              </a:sysClr>
            </a:gs>
            <a:gs pos="46750">
              <a:sysClr val="window" lastClr="FFFFFF">
                <a:hueOff val="0"/>
                <a:satOff val="0"/>
                <a:lumOff val="0"/>
                <a:alphaOff val="0"/>
                <a:tint val="71000"/>
                <a:satMod val="112000"/>
              </a:sysClr>
            </a:gs>
            <a:gs pos="53000">
              <a:sysClr val="window" lastClr="FFFFFF">
                <a:hueOff val="0"/>
                <a:satOff val="0"/>
                <a:lumOff val="0"/>
                <a:alphaOff val="0"/>
                <a:tint val="71000"/>
                <a:satMod val="112000"/>
              </a:sysClr>
            </a:gs>
            <a:gs pos="68000">
              <a:sysClr val="window" lastClr="FFFFFF">
                <a:hueOff val="0"/>
                <a:satOff val="0"/>
                <a:lumOff val="0"/>
                <a:alphaOff val="0"/>
                <a:tint val="86000"/>
              </a:sysClr>
            </a:gs>
            <a:gs pos="100000">
              <a:sysClr val="window" lastClr="FFFFFF">
                <a:hueOff val="0"/>
                <a:satOff val="0"/>
                <a:lumOff val="0"/>
                <a:alphaOff val="0"/>
                <a:shade val="60000"/>
              </a:sys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b="1" i="0" kern="1200" dirty="0" smtClean="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DEMOCRATIC  REPUBLIC OF CONGO</a:t>
          </a:r>
          <a:endParaRPr lang="en-US" sz="1800" i="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0" y="103"/>
        <a:ext cx="2341210" cy="85038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51B7D2-270B-492B-A7B3-642573EB7D9B}">
      <dsp:nvSpPr>
        <dsp:cNvPr id="0" name=""/>
        <dsp:cNvSpPr/>
      </dsp:nvSpPr>
      <dsp:spPr>
        <a:xfrm>
          <a:off x="300106" y="0"/>
          <a:ext cx="8686800" cy="2744390"/>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en-US" sz="3200" b="1" u="sng" kern="1200" dirty="0"/>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OLD BELGIAN COLONY</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u="sng" kern="1200" dirty="0" smtClean="0">
              <a:solidFill>
                <a:schemeClr val="bg1"/>
              </a:solidFill>
            </a:rPr>
            <a:t>MOTTO</a:t>
          </a:r>
          <a:r>
            <a:rPr lang="en-US" sz="2000" b="1" u="none" kern="1200" dirty="0" smtClean="0">
              <a:solidFill>
                <a:schemeClr val="bg1"/>
              </a:solidFill>
            </a:rPr>
            <a:t> – JUSTICE  - PEACE - WORK</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u="sng" kern="1200" dirty="0" smtClean="0">
              <a:solidFill>
                <a:schemeClr val="bg1"/>
              </a:solidFill>
              <a:latin typeface="Arial" charset="0"/>
              <a:cs typeface="Arial" charset="0"/>
            </a:rPr>
            <a:t>OFFICIAL LANGUAGE</a:t>
          </a:r>
          <a:r>
            <a:rPr lang="en-US" sz="2000" b="1" u="none" kern="1200" dirty="0" smtClean="0">
              <a:solidFill>
                <a:schemeClr val="bg1"/>
              </a:solidFill>
              <a:latin typeface="Arial" charset="0"/>
              <a:cs typeface="Arial" charset="0"/>
            </a:rPr>
            <a:t> – FRENCH</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u="sng" kern="1200" dirty="0" smtClean="0">
              <a:solidFill>
                <a:schemeClr val="bg1"/>
              </a:solidFill>
            </a:rPr>
            <a:t>GOVERNMENT</a:t>
          </a:r>
          <a:r>
            <a:rPr lang="en-US" sz="2000" b="1" u="none" kern="1200" dirty="0" smtClean="0">
              <a:solidFill>
                <a:schemeClr val="bg1"/>
              </a:solidFill>
            </a:rPr>
            <a:t> – SEMI - PRESIDENTIAL</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u="sng" kern="1200" dirty="0" smtClean="0">
              <a:solidFill>
                <a:schemeClr val="bg1"/>
              </a:solidFill>
            </a:rPr>
            <a:t>NATIONAL DAY </a:t>
          </a:r>
          <a:r>
            <a:rPr lang="en-US" sz="2000" b="1" u="none" kern="1200" dirty="0" smtClean="0">
              <a:solidFill>
                <a:schemeClr val="bg1"/>
              </a:solidFill>
            </a:rPr>
            <a:t>– 30 JUN </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u="sng" kern="1200" dirty="0" smtClean="0">
              <a:solidFill>
                <a:schemeClr val="bg1"/>
              </a:solidFill>
            </a:rPr>
            <a:t>POPULATION</a:t>
          </a:r>
          <a:r>
            <a:rPr lang="en-US" sz="2000" b="1" u="none" kern="1200" dirty="0" smtClean="0">
              <a:solidFill>
                <a:schemeClr val="bg1"/>
              </a:solidFill>
            </a:rPr>
            <a:t> – 70.9 MILLION</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endParaRPr lang="en-US" sz="2000" b="1" u="sng" kern="1200" dirty="0">
            <a:solidFill>
              <a:schemeClr val="bg1"/>
            </a:solidFill>
          </a:endParaRPr>
        </a:p>
      </dsp:txBody>
      <dsp:txXfrm>
        <a:off x="2298183" y="0"/>
        <a:ext cx="6688722" cy="2744390"/>
      </dsp:txXfrm>
    </dsp:sp>
    <dsp:sp modelId="{22F6D29A-A7E9-4CA0-A071-20AEF898B08F}">
      <dsp:nvSpPr>
        <dsp:cNvPr id="0" name=""/>
        <dsp:cNvSpPr/>
      </dsp:nvSpPr>
      <dsp:spPr>
        <a:xfrm>
          <a:off x="457209" y="304803"/>
          <a:ext cx="1828800" cy="219551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57000" r="-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7F4AB-99D7-4AE2-B893-33FA92F183A6}">
      <dsp:nvSpPr>
        <dsp:cNvPr id="0" name=""/>
        <dsp:cNvSpPr/>
      </dsp:nvSpPr>
      <dsp:spPr>
        <a:xfrm>
          <a:off x="304769" y="2868821"/>
          <a:ext cx="8686800" cy="3074787"/>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1466850">
            <a:lnSpc>
              <a:spcPct val="90000"/>
            </a:lnSpc>
            <a:spcBef>
              <a:spcPct val="0"/>
            </a:spcBef>
            <a:spcAft>
              <a:spcPct val="35000"/>
            </a:spcAft>
          </a:pPr>
          <a:endParaRPr lang="en-US" sz="3300" kern="1200" dirty="0"/>
        </a:p>
        <a:p>
          <a:pPr marL="228600" lvl="1" indent="-228600" algn="l" defTabSz="889000">
            <a:lnSpc>
              <a:spcPct val="90000"/>
            </a:lnSpc>
            <a:spcBef>
              <a:spcPct val="0"/>
            </a:spcBef>
            <a:spcAft>
              <a:spcPct val="15000"/>
            </a:spcAft>
            <a:buChar char="••"/>
          </a:pPr>
          <a:r>
            <a:rPr lang="en-US" sz="2000" b="1" u="sng" kern="1200" dirty="0" smtClean="0">
              <a:solidFill>
                <a:schemeClr val="bg1"/>
              </a:solidFill>
              <a:latin typeface="Arial" charset="0"/>
              <a:cs typeface="Arial" charset="0"/>
            </a:rPr>
            <a:t>GDP</a:t>
          </a:r>
          <a:r>
            <a:rPr lang="en-US" sz="2000" b="1" u="none" kern="1200" dirty="0" smtClean="0">
              <a:solidFill>
                <a:schemeClr val="bg1"/>
              </a:solidFill>
              <a:latin typeface="Arial" charset="0"/>
              <a:cs typeface="Arial" charset="0"/>
            </a:rPr>
            <a:t> – USD $ 31 BILLION</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u="sng" kern="1200" dirty="0" smtClean="0">
              <a:solidFill>
                <a:schemeClr val="bg1"/>
              </a:solidFill>
            </a:rPr>
            <a:t>CURRENCY</a:t>
          </a:r>
          <a:r>
            <a:rPr lang="en-US" sz="2000" b="1" u="none" kern="1200" dirty="0" smtClean="0">
              <a:solidFill>
                <a:schemeClr val="bg1"/>
              </a:solidFill>
            </a:rPr>
            <a:t> – CONGOLESE FRANC</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u="sng" kern="1200" dirty="0" smtClean="0">
              <a:solidFill>
                <a:schemeClr val="bg1"/>
              </a:solidFill>
            </a:rPr>
            <a:t>TIME ZONE</a:t>
          </a:r>
          <a:r>
            <a:rPr lang="en-US" sz="2000" b="1" u="none" kern="1200" dirty="0" smtClean="0">
              <a:solidFill>
                <a:schemeClr val="bg1"/>
              </a:solidFill>
            </a:rPr>
            <a:t> - +1 TO +2 HRS GMT</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u="sng" kern="1200" dirty="0" smtClean="0">
              <a:solidFill>
                <a:schemeClr val="bg1"/>
              </a:solidFill>
            </a:rPr>
            <a:t>SIZE </a:t>
          </a:r>
          <a:r>
            <a:rPr lang="en-US" sz="2000" b="1" u="none" kern="1200" dirty="0" smtClean="0">
              <a:solidFill>
                <a:schemeClr val="bg1"/>
              </a:solidFill>
            </a:rPr>
            <a:t> - 1,900 x 1,900 KM</a:t>
          </a:r>
          <a:endParaRPr lang="en-US" sz="2000" b="1" u="sng" kern="1200" dirty="0">
            <a:solidFill>
              <a:schemeClr val="bg1"/>
            </a:solidFill>
          </a:endParaRPr>
        </a:p>
        <a:p>
          <a:pPr marL="457200" lvl="2" indent="-228600" algn="l" defTabSz="889000">
            <a:lnSpc>
              <a:spcPct val="90000"/>
            </a:lnSpc>
            <a:spcBef>
              <a:spcPct val="0"/>
            </a:spcBef>
            <a:spcAft>
              <a:spcPct val="15000"/>
            </a:spcAft>
            <a:buChar char="••"/>
          </a:pPr>
          <a:r>
            <a:rPr lang="en-US" sz="2000" b="1" u="none" kern="1200" dirty="0" smtClean="0">
              <a:solidFill>
                <a:schemeClr val="bg1"/>
              </a:solidFill>
            </a:rPr>
            <a:t>3</a:t>
          </a:r>
          <a:r>
            <a:rPr lang="en-US" sz="2000" b="1" u="none" kern="1200" baseline="30000" dirty="0" smtClean="0">
              <a:solidFill>
                <a:schemeClr val="bg1"/>
              </a:solidFill>
            </a:rPr>
            <a:t>rd</a:t>
          </a:r>
          <a:r>
            <a:rPr lang="en-US" sz="2000" b="1" u="none" kern="1200" dirty="0" smtClean="0">
              <a:solidFill>
                <a:schemeClr val="bg1"/>
              </a:solidFill>
            </a:rPr>
            <a:t> LARGEST IN AFRICA</a:t>
          </a:r>
          <a:endParaRPr lang="en-US" sz="2000" b="1" u="none" kern="1200" dirty="0">
            <a:solidFill>
              <a:schemeClr val="bg1"/>
            </a:solidFill>
          </a:endParaRPr>
        </a:p>
        <a:p>
          <a:pPr marL="457200" lvl="2" indent="-228600" algn="l" defTabSz="889000">
            <a:lnSpc>
              <a:spcPct val="90000"/>
            </a:lnSpc>
            <a:spcBef>
              <a:spcPct val="0"/>
            </a:spcBef>
            <a:spcAft>
              <a:spcPct val="15000"/>
            </a:spcAft>
            <a:buChar char="••"/>
          </a:pPr>
          <a:r>
            <a:rPr lang="en-US" sz="2000" b="1" u="none" kern="1200" dirty="0" smtClean="0">
              <a:solidFill>
                <a:schemeClr val="bg1"/>
              </a:solidFill>
            </a:rPr>
            <a:t>12</a:t>
          </a:r>
          <a:r>
            <a:rPr lang="en-US" sz="2000" b="1" u="none" kern="1200" baseline="30000" dirty="0" smtClean="0">
              <a:solidFill>
                <a:schemeClr val="bg1"/>
              </a:solidFill>
            </a:rPr>
            <a:t>TH</a:t>
          </a:r>
          <a:r>
            <a:rPr lang="en-US" sz="2000" b="1" u="none" kern="1200" dirty="0" smtClean="0">
              <a:solidFill>
                <a:schemeClr val="bg1"/>
              </a:solidFill>
            </a:rPr>
            <a:t> LARGEST IN WORLD</a:t>
          </a:r>
          <a:endParaRPr lang="en-US" sz="2000" b="1" u="none" kern="1200" dirty="0">
            <a:solidFill>
              <a:schemeClr val="bg1"/>
            </a:solidFill>
          </a:endParaRPr>
        </a:p>
        <a:p>
          <a:pPr marL="228600" lvl="1" indent="-228600" algn="l" defTabSz="889000">
            <a:lnSpc>
              <a:spcPct val="90000"/>
            </a:lnSpc>
            <a:spcBef>
              <a:spcPct val="0"/>
            </a:spcBef>
            <a:spcAft>
              <a:spcPct val="15000"/>
            </a:spcAft>
            <a:buChar char="••"/>
          </a:pPr>
          <a:r>
            <a:rPr lang="en-US" sz="2000" b="1" u="sng" kern="1200" dirty="0" smtClean="0">
              <a:solidFill>
                <a:schemeClr val="bg1"/>
              </a:solidFill>
            </a:rPr>
            <a:t>HUMAN  DEVELOPMENT  INDEX  - 187</a:t>
          </a:r>
          <a:r>
            <a:rPr lang="en-US" sz="2000" b="1" u="sng" kern="1200" baseline="30000" dirty="0" smtClean="0">
              <a:solidFill>
                <a:schemeClr val="bg1"/>
              </a:solidFill>
            </a:rPr>
            <a:t>TH</a:t>
          </a:r>
          <a:r>
            <a:rPr lang="en-US" sz="2000" b="1" u="sng" kern="1200" dirty="0" smtClean="0">
              <a:solidFill>
                <a:schemeClr val="bg1"/>
              </a:solidFill>
            </a:rPr>
            <a:t> </a:t>
          </a:r>
          <a:endParaRPr lang="en-US" sz="2000" b="1" u="sng" kern="1200" dirty="0">
            <a:solidFill>
              <a:schemeClr val="bg1"/>
            </a:solidFill>
          </a:endParaRPr>
        </a:p>
      </dsp:txBody>
      <dsp:txXfrm>
        <a:off x="2302846" y="2868821"/>
        <a:ext cx="6688722" cy="3074787"/>
      </dsp:txXfrm>
    </dsp:sp>
    <dsp:sp modelId="{7DC3D25A-C8AE-406B-A9B1-B9972E6FC8AE}">
      <dsp:nvSpPr>
        <dsp:cNvPr id="0" name=""/>
        <dsp:cNvSpPr/>
      </dsp:nvSpPr>
      <dsp:spPr>
        <a:xfrm>
          <a:off x="457209" y="3444240"/>
          <a:ext cx="1828800" cy="219551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51B7D2-270B-492B-A7B3-642573EB7D9B}">
      <dsp:nvSpPr>
        <dsp:cNvPr id="0" name=""/>
        <dsp:cNvSpPr/>
      </dsp:nvSpPr>
      <dsp:spPr>
        <a:xfrm>
          <a:off x="300106" y="0"/>
          <a:ext cx="8686800" cy="2744390"/>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en-US" sz="3200" b="1" u="sng" kern="1200" dirty="0"/>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HOME TO THE 2</a:t>
          </a:r>
          <a:r>
            <a:rPr lang="en-US" sz="2000" b="1" kern="1200" baseline="30000" dirty="0" smtClean="0">
              <a:solidFill>
                <a:schemeClr val="bg1"/>
              </a:solidFill>
              <a:latin typeface="Arial" charset="0"/>
              <a:cs typeface="Arial" charset="0"/>
            </a:rPr>
            <a:t>ND</a:t>
          </a:r>
          <a:r>
            <a:rPr lang="en-US" sz="2000" b="1" kern="1200" dirty="0" smtClean="0">
              <a:solidFill>
                <a:schemeClr val="bg1"/>
              </a:solidFill>
              <a:latin typeface="Arial" charset="0"/>
              <a:cs typeface="Arial" charset="0"/>
            </a:rPr>
            <a:t>  LARGEST  RAINFOREST  IN  THE WORLD – 80 % COVERED BY JUNGLE</a:t>
          </a:r>
          <a:endParaRPr lang="en-US" sz="2000" b="1" kern="1200" dirty="0">
            <a:solidFill>
              <a:schemeClr val="bg1"/>
            </a:solidFill>
          </a:endParaRPr>
        </a:p>
        <a:p>
          <a:pPr marL="228600" lvl="1" indent="-228600" algn="l" defTabSz="889000">
            <a:lnSpc>
              <a:spcPct val="90000"/>
            </a:lnSpc>
            <a:spcBef>
              <a:spcPct val="0"/>
            </a:spcBef>
            <a:spcAft>
              <a:spcPct val="15000"/>
            </a:spcAft>
            <a:buChar char="••"/>
          </a:pP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ENDOWED  WITH  50 %  OF  ALL  THE  TROPICAL HARDWOODS  IN  AFRICA</a:t>
          </a:r>
          <a:endParaRPr lang="en-US" sz="2000" b="1" kern="1200" dirty="0">
            <a:solidFill>
              <a:schemeClr val="bg1"/>
            </a:solidFill>
          </a:endParaRPr>
        </a:p>
      </dsp:txBody>
      <dsp:txXfrm>
        <a:off x="2298183" y="0"/>
        <a:ext cx="6688722" cy="2744390"/>
      </dsp:txXfrm>
    </dsp:sp>
    <dsp:sp modelId="{22F6D29A-A7E9-4CA0-A071-20AEF898B08F}">
      <dsp:nvSpPr>
        <dsp:cNvPr id="0" name=""/>
        <dsp:cNvSpPr/>
      </dsp:nvSpPr>
      <dsp:spPr>
        <a:xfrm>
          <a:off x="457209" y="304803"/>
          <a:ext cx="1828800" cy="219551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7F4AB-99D7-4AE2-B893-33FA92F183A6}">
      <dsp:nvSpPr>
        <dsp:cNvPr id="0" name=""/>
        <dsp:cNvSpPr/>
      </dsp:nvSpPr>
      <dsp:spPr>
        <a:xfrm>
          <a:off x="304769" y="2868821"/>
          <a:ext cx="8686800" cy="3074787"/>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1466850">
            <a:lnSpc>
              <a:spcPct val="90000"/>
            </a:lnSpc>
            <a:spcBef>
              <a:spcPct val="0"/>
            </a:spcBef>
            <a:spcAft>
              <a:spcPct val="35000"/>
            </a:spcAft>
          </a:pPr>
          <a:endParaRPr lang="en-US" sz="3300" kern="1200" dirty="0"/>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ONE  OF  THE  WORLD’S  MIGHTIEST   RIVER  SYS.  THE  CONGO  RIVER  SYS  HAS     10-12%  OF  THE WORLD’S  POTENTIAL  HYDROELECTRIC  CAPACITY</a:t>
          </a:r>
          <a:endParaRPr lang="en-US" sz="2000" b="1" kern="1200" dirty="0">
            <a:solidFill>
              <a:schemeClr val="bg1"/>
            </a:solidFill>
          </a:endParaRPr>
        </a:p>
        <a:p>
          <a:pPr marL="228600" lvl="1" indent="-228600" algn="l" defTabSz="889000">
            <a:lnSpc>
              <a:spcPct val="90000"/>
            </a:lnSpc>
            <a:spcBef>
              <a:spcPct val="0"/>
            </a:spcBef>
            <a:spcAft>
              <a:spcPct val="15000"/>
            </a:spcAft>
            <a:buChar char="••"/>
          </a:pP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HAVING  MANY  OF  THE  WORLD’S  ENDANGERED ANIMAL  SPECIES – BONOBO GORILLAS</a:t>
          </a:r>
          <a:endParaRPr lang="en-US" sz="2000" b="1" kern="1200" dirty="0">
            <a:solidFill>
              <a:schemeClr val="bg1"/>
            </a:solidFill>
          </a:endParaRPr>
        </a:p>
      </dsp:txBody>
      <dsp:txXfrm>
        <a:off x="2302846" y="2868821"/>
        <a:ext cx="6688722" cy="3074787"/>
      </dsp:txXfrm>
    </dsp:sp>
    <dsp:sp modelId="{7DC3D25A-C8AE-406B-A9B1-B9972E6FC8AE}">
      <dsp:nvSpPr>
        <dsp:cNvPr id="0" name=""/>
        <dsp:cNvSpPr/>
      </dsp:nvSpPr>
      <dsp:spPr>
        <a:xfrm>
          <a:off x="457209" y="3444240"/>
          <a:ext cx="1828800" cy="219551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B26C41-CDA7-4CB5-A8E5-C6DC6D02D7F8}">
      <dsp:nvSpPr>
        <dsp:cNvPr id="0" name=""/>
        <dsp:cNvSpPr/>
      </dsp:nvSpPr>
      <dsp:spPr>
        <a:xfrm>
          <a:off x="1747" y="491"/>
          <a:ext cx="3574411" cy="793820"/>
        </a:xfrm>
        <a:prstGeom prst="roundRect">
          <a:avLst/>
        </a:prstGeom>
        <a:solidFill>
          <a:srgbClr val="C00000">
            <a:alpha val="89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l" defTabSz="844550" rtl="0">
            <a:lnSpc>
              <a:spcPct val="90000"/>
            </a:lnSpc>
            <a:spcBef>
              <a:spcPct val="0"/>
            </a:spcBef>
            <a:spcAft>
              <a:spcPct val="35000"/>
            </a:spcAft>
          </a:pPr>
          <a:r>
            <a:rPr lang="en-US" sz="1900" b="1" kern="1200" dirty="0" smtClean="0">
              <a:latin typeface="Arial" pitchFamily="34" charset="0"/>
              <a:cs typeface="Arial" pitchFamily="34" charset="0"/>
            </a:rPr>
            <a:t>LAST ERUPTED  - 2002</a:t>
          </a:r>
          <a:endParaRPr lang="en-US" sz="1900" b="1" kern="1200" dirty="0">
            <a:latin typeface="Arial" pitchFamily="34" charset="0"/>
            <a:cs typeface="Arial" pitchFamily="34" charset="0"/>
          </a:endParaRPr>
        </a:p>
      </dsp:txBody>
      <dsp:txXfrm>
        <a:off x="1747" y="491"/>
        <a:ext cx="3574411" cy="793820"/>
      </dsp:txXfrm>
    </dsp:sp>
    <dsp:sp modelId="{AE20FB52-8F79-4AAF-B84E-DC845378BE17}">
      <dsp:nvSpPr>
        <dsp:cNvPr id="0" name=""/>
        <dsp:cNvSpPr/>
      </dsp:nvSpPr>
      <dsp:spPr>
        <a:xfrm>
          <a:off x="0" y="796296"/>
          <a:ext cx="3574411" cy="793820"/>
        </a:xfrm>
        <a:prstGeom prst="roundRect">
          <a:avLst/>
        </a:prstGeom>
        <a:solidFill>
          <a:srgbClr val="006600">
            <a:alpha val="9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l" defTabSz="844550" rtl="0">
            <a:lnSpc>
              <a:spcPct val="90000"/>
            </a:lnSpc>
            <a:spcBef>
              <a:spcPct val="0"/>
            </a:spcBef>
            <a:spcAft>
              <a:spcPct val="35000"/>
            </a:spcAft>
          </a:pPr>
          <a:r>
            <a:rPr lang="en-US" sz="1900" b="1" kern="1200" dirty="0" smtClean="0">
              <a:latin typeface="Arial" pitchFamily="34" charset="0"/>
            </a:rPr>
            <a:t>ONE OF EIGHT ACTIVE VOLCANOES IN DRC</a:t>
          </a:r>
          <a:endParaRPr lang="en-US" sz="1900" b="1" kern="1200" dirty="0"/>
        </a:p>
      </dsp:txBody>
      <dsp:txXfrm>
        <a:off x="0" y="796296"/>
        <a:ext cx="3574411" cy="793820"/>
      </dsp:txXfrm>
    </dsp:sp>
    <dsp:sp modelId="{B3A1951A-468F-44FB-8214-D1CC918A8E37}">
      <dsp:nvSpPr>
        <dsp:cNvPr id="0" name=""/>
        <dsp:cNvSpPr/>
      </dsp:nvSpPr>
      <dsp:spPr>
        <a:xfrm>
          <a:off x="1747" y="1592101"/>
          <a:ext cx="3577905" cy="793820"/>
        </a:xfrm>
        <a:prstGeom prst="roundRect">
          <a:avLst/>
        </a:prstGeom>
        <a:solidFill>
          <a:srgbClr val="660066">
            <a:alpha val="92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l" defTabSz="844550" rtl="0">
            <a:lnSpc>
              <a:spcPct val="90000"/>
            </a:lnSpc>
            <a:spcBef>
              <a:spcPct val="0"/>
            </a:spcBef>
            <a:spcAft>
              <a:spcPct val="35000"/>
            </a:spcAft>
          </a:pPr>
          <a:r>
            <a:rPr lang="en-US" sz="1900" b="1" kern="1200" dirty="0" smtClean="0">
              <a:latin typeface="Arial" pitchFamily="34" charset="0"/>
            </a:rPr>
            <a:t>PRESENT SEISMIC ACTIVITY ON THE DECLINE</a:t>
          </a:r>
          <a:endParaRPr lang="en-US" sz="1900" b="1" kern="1200" dirty="0"/>
        </a:p>
      </dsp:txBody>
      <dsp:txXfrm>
        <a:off x="1747" y="1592101"/>
        <a:ext cx="3577905" cy="793820"/>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ECCAEA6-D98E-4CE8-8FD4-2CDBDC74BA81}">
      <dsp:nvSpPr>
        <dsp:cNvPr id="0" name=""/>
        <dsp:cNvSpPr/>
      </dsp:nvSpPr>
      <dsp:spPr>
        <a:xfrm>
          <a:off x="0" y="895"/>
          <a:ext cx="5257800" cy="943588"/>
        </a:xfrm>
        <a:prstGeom prst="roundRect">
          <a:avLst/>
        </a:prstGeom>
        <a:solidFill>
          <a:srgbClr val="663300">
            <a:alpha val="95686"/>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1"/>
              </a:solidFill>
            </a:rPr>
            <a:t>SHIELD  TYPE  VOLCANO.</a:t>
          </a:r>
          <a:endParaRPr lang="en-IN" sz="1800" b="1" kern="1200" dirty="0"/>
        </a:p>
      </dsp:txBody>
      <dsp:txXfrm>
        <a:off x="0" y="895"/>
        <a:ext cx="5257800" cy="943588"/>
      </dsp:txXfrm>
    </dsp:sp>
    <dsp:sp modelId="{39003287-4501-49B8-89D2-937C616B3778}">
      <dsp:nvSpPr>
        <dsp:cNvPr id="0" name=""/>
        <dsp:cNvSpPr/>
      </dsp:nvSpPr>
      <dsp:spPr>
        <a:xfrm>
          <a:off x="0" y="954819"/>
          <a:ext cx="5257800" cy="943588"/>
        </a:xfrm>
        <a:prstGeom prst="roundRect">
          <a:avLst/>
        </a:prstGeom>
        <a:solidFill>
          <a:srgbClr val="006600">
            <a:alpha val="9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IN" sz="1800" b="1" kern="1200" dirty="0" smtClean="0">
              <a:latin typeface="Arial" pitchFamily="34" charset="0"/>
              <a:cs typeface="Arial" pitchFamily="34" charset="0"/>
            </a:rPr>
            <a:t>FIRST  RECORDED  ERUPTION  IN  1865.</a:t>
          </a:r>
          <a:endParaRPr lang="en-US" sz="1800" b="1" kern="1200" dirty="0">
            <a:latin typeface="Arial" pitchFamily="34" charset="0"/>
            <a:cs typeface="Arial" pitchFamily="34" charset="0"/>
          </a:endParaRPr>
        </a:p>
      </dsp:txBody>
      <dsp:txXfrm>
        <a:off x="0" y="954819"/>
        <a:ext cx="5257800" cy="943588"/>
      </dsp:txXfrm>
    </dsp:sp>
    <dsp:sp modelId="{780443A2-F3E1-4CE5-A067-EAF42B50CA96}">
      <dsp:nvSpPr>
        <dsp:cNvPr id="0" name=""/>
        <dsp:cNvSpPr/>
      </dsp:nvSpPr>
      <dsp:spPr>
        <a:xfrm>
          <a:off x="0" y="1908743"/>
          <a:ext cx="5257800" cy="943588"/>
        </a:xfrm>
        <a:prstGeom prst="roundRect">
          <a:avLst/>
        </a:prstGeom>
        <a:solidFill>
          <a:srgbClr val="800080">
            <a:alpha val="88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lang="en-US" sz="1800" b="1" kern="1200" dirty="0">
            <a:latin typeface="Arial" pitchFamily="34" charset="0"/>
            <a:cs typeface="Arial" pitchFamily="34" charset="0"/>
          </a:endParaRPr>
        </a:p>
      </dsp:txBody>
      <dsp:txXfrm>
        <a:off x="0" y="1908743"/>
        <a:ext cx="5257800" cy="943588"/>
      </dsp:txXfrm>
    </dsp:sp>
    <dsp:sp modelId="{0972D7CC-B5FA-4237-B625-365370241B9D}">
      <dsp:nvSpPr>
        <dsp:cNvPr id="0" name=""/>
        <dsp:cNvSpPr/>
      </dsp:nvSpPr>
      <dsp:spPr>
        <a:xfrm>
          <a:off x="0" y="2862667"/>
          <a:ext cx="5257800" cy="943588"/>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IN" sz="1800" b="1" kern="1200" dirty="0" smtClean="0">
            <a:latin typeface="Arial" pitchFamily="34" charset="0"/>
            <a:cs typeface="Arial"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IN" sz="1800" b="1" kern="1200" dirty="0" smtClean="0">
              <a:latin typeface="Arial" pitchFamily="34" charset="0"/>
              <a:cs typeface="Arial" pitchFamily="34" charset="0"/>
            </a:rPr>
            <a:t>KNOWN  TO  ERUPT  ROUGHLY  EVERY  TWO YEARS. </a:t>
          </a:r>
          <a:endParaRPr lang="en-US" sz="1800" b="1" kern="1200" dirty="0" smtClean="0">
            <a:latin typeface="Arial" pitchFamily="34" charset="0"/>
            <a:cs typeface="Arial" pitchFamily="34" charset="0"/>
          </a:endParaRPr>
        </a:p>
        <a:p>
          <a:pPr lvl="0" algn="l" defTabSz="800100">
            <a:lnSpc>
              <a:spcPct val="90000"/>
            </a:lnSpc>
            <a:spcBef>
              <a:spcPct val="0"/>
            </a:spcBef>
            <a:spcAft>
              <a:spcPct val="35000"/>
            </a:spcAft>
          </a:pPr>
          <a:endParaRPr lang="en-US" sz="1800" b="1" kern="1200" dirty="0"/>
        </a:p>
      </dsp:txBody>
      <dsp:txXfrm>
        <a:off x="0" y="2862667"/>
        <a:ext cx="5257800" cy="943588"/>
      </dsp:txXfrm>
    </dsp:sp>
    <dsp:sp modelId="{900E19C8-51F8-4EED-9E0A-A556A0B7A7F3}">
      <dsp:nvSpPr>
        <dsp:cNvPr id="0" name=""/>
        <dsp:cNvSpPr/>
      </dsp:nvSpPr>
      <dsp:spPr>
        <a:xfrm>
          <a:off x="0" y="3816592"/>
          <a:ext cx="5257800" cy="943588"/>
        </a:xfrm>
        <a:prstGeom prst="roundRect">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LAST  ERUPTION  IN  2006.</a:t>
          </a:r>
          <a:endParaRPr lang="en-US" sz="1800" b="1" kern="1200" dirty="0"/>
        </a:p>
      </dsp:txBody>
      <dsp:txXfrm>
        <a:off x="0" y="3816592"/>
        <a:ext cx="5257800" cy="943588"/>
      </dsp:txXfrm>
    </dsp:sp>
    <dsp:sp modelId="{7B4AFDB0-8252-4B31-AC73-5C7865C54C95}">
      <dsp:nvSpPr>
        <dsp:cNvPr id="0" name=""/>
        <dsp:cNvSpPr/>
      </dsp:nvSpPr>
      <dsp:spPr>
        <a:xfrm>
          <a:off x="0" y="4770516"/>
          <a:ext cx="5257800" cy="943588"/>
        </a:xfrm>
        <a:prstGeom prst="roundRect">
          <a:avLst/>
        </a:prstGeom>
        <a:solidFill>
          <a:schemeClr val="accent6">
            <a:lumMod val="50000"/>
            <a:alpha val="9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t>ERUPTIONS FROM  2 FISSURES ON THE SIDE  - NIGHT 6/7  NOV 2011 &amp; NIGHT 8/9 DEC 2011.</a:t>
          </a:r>
          <a:endParaRPr lang="en-US" sz="1800" b="1" kern="1200" dirty="0"/>
        </a:p>
      </dsp:txBody>
      <dsp:txXfrm>
        <a:off x="0" y="4770516"/>
        <a:ext cx="5257800" cy="943588"/>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51B7D2-270B-492B-A7B3-642573EB7D9B}">
      <dsp:nvSpPr>
        <dsp:cNvPr id="0" name=""/>
        <dsp:cNvSpPr/>
      </dsp:nvSpPr>
      <dsp:spPr>
        <a:xfrm>
          <a:off x="300106" y="0"/>
          <a:ext cx="8686800" cy="2744390"/>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en-US" sz="3200" b="1" u="sng" kern="1200" dirty="0"/>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1885 CONFERENCE OF BERLIN – KING LEOPOLD II AQUIRED RIGHTS TO CONGO TERRITORY</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HE MADE THIS LAND HIS PRIVATE TERRITORY AND NAMED IT </a:t>
          </a:r>
          <a:r>
            <a:rPr lang="en-US" sz="2000" b="1" u="sng" kern="1200" dirty="0" smtClean="0">
              <a:solidFill>
                <a:schemeClr val="bg1"/>
              </a:solidFill>
            </a:rPr>
            <a:t>CONGO FREE STATE</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BRUTALISED LOCAL POPULATION TO PRODUCE RUBBER</a:t>
          </a:r>
          <a:endParaRPr lang="en-US" sz="2000" b="1" kern="1200" dirty="0">
            <a:solidFill>
              <a:schemeClr val="bg1"/>
            </a:solidFill>
          </a:endParaRPr>
        </a:p>
      </dsp:txBody>
      <dsp:txXfrm>
        <a:off x="2298183" y="0"/>
        <a:ext cx="6688722" cy="2744390"/>
      </dsp:txXfrm>
    </dsp:sp>
    <dsp:sp modelId="{22F6D29A-A7E9-4CA0-A071-20AEF898B08F}">
      <dsp:nvSpPr>
        <dsp:cNvPr id="0" name=""/>
        <dsp:cNvSpPr/>
      </dsp:nvSpPr>
      <dsp:spPr>
        <a:xfrm>
          <a:off x="457209" y="304803"/>
          <a:ext cx="1828800" cy="219551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7F4AB-99D7-4AE2-B893-33FA92F183A6}">
      <dsp:nvSpPr>
        <dsp:cNvPr id="0" name=""/>
        <dsp:cNvSpPr/>
      </dsp:nvSpPr>
      <dsp:spPr>
        <a:xfrm>
          <a:off x="304769" y="2868821"/>
          <a:ext cx="8686800" cy="3074787"/>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1466850">
            <a:lnSpc>
              <a:spcPct val="90000"/>
            </a:lnSpc>
            <a:spcBef>
              <a:spcPct val="0"/>
            </a:spcBef>
            <a:spcAft>
              <a:spcPct val="35000"/>
            </a:spcAft>
          </a:pPr>
          <a:endParaRPr lang="en-US" sz="3300" kern="1200" dirty="0"/>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THE POPULATION OF CONGO WAS REDUCED TO HALF DUE TO SLEEPING SICKNESS AND  SMALL POX</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1904 – INTERNATIONAL PROTESTS LODGED BY ED MOEL AND BRITISH DIPLOMAT  ROGER CASEMENT CONDEMMED THE PRACTICE</a:t>
          </a:r>
          <a:endParaRPr lang="en-US" sz="2000" b="1" kern="1200" dirty="0">
            <a:solidFill>
              <a:schemeClr val="bg1"/>
            </a:solidFill>
          </a:endParaRPr>
        </a:p>
      </dsp:txBody>
      <dsp:txXfrm>
        <a:off x="2302846" y="2868821"/>
        <a:ext cx="6688722" cy="3074787"/>
      </dsp:txXfrm>
    </dsp:sp>
    <dsp:sp modelId="{7DC3D25A-C8AE-406B-A9B1-B9972E6FC8AE}">
      <dsp:nvSpPr>
        <dsp:cNvPr id="0" name=""/>
        <dsp:cNvSpPr/>
      </dsp:nvSpPr>
      <dsp:spPr>
        <a:xfrm>
          <a:off x="457209" y="3444240"/>
          <a:ext cx="1828800" cy="219551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51B7D2-270B-492B-A7B3-642573EB7D9B}">
      <dsp:nvSpPr>
        <dsp:cNvPr id="0" name=""/>
        <dsp:cNvSpPr/>
      </dsp:nvSpPr>
      <dsp:spPr>
        <a:xfrm>
          <a:off x="452490" y="838200"/>
          <a:ext cx="8239018" cy="3661196"/>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en-US" sz="3200" b="1" u="sng" kern="1200" dirty="0"/>
        </a:p>
        <a:p>
          <a:pPr marL="228600" lvl="1" indent="-228600" algn="l" defTabSz="889000">
            <a:lnSpc>
              <a:spcPct val="90000"/>
            </a:lnSpc>
            <a:spcBef>
              <a:spcPct val="0"/>
            </a:spcBef>
            <a:spcAft>
              <a:spcPct val="15000"/>
            </a:spcAft>
            <a:buChar char="••"/>
          </a:pPr>
          <a:r>
            <a:rPr lang="en-US" sz="2000" b="1" kern="1200" dirty="0" smtClean="0">
              <a:solidFill>
                <a:schemeClr val="bg1"/>
              </a:solidFill>
            </a:rPr>
            <a:t>INTERNATIONAL  PRESSURE  WAS  EXERTED ON BELGIUM  ESPECIALLY  FROM  UK</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PRESSURE  WAS  TO  COMPEL  BELGIUM  TO  TAKE   OVER  THE  COLONY  FROM   KING  LEOPOLD  2</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IN 1908,  CONGO  WAS  TAKEN  OVER  FROM  KING  LEOPOLD  2  AND WAS  RENAMED</a:t>
          </a:r>
          <a:br>
            <a:rPr lang="en-US" sz="2000" b="1" kern="1200" dirty="0" smtClean="0">
              <a:solidFill>
                <a:schemeClr val="bg1"/>
              </a:solidFill>
            </a:rPr>
          </a:br>
          <a:r>
            <a:rPr lang="en-US" sz="2000" b="1" u="sng" kern="1200" dirty="0" smtClean="0">
              <a:solidFill>
                <a:schemeClr val="bg1"/>
              </a:solidFill>
            </a:rPr>
            <a:t>BELGIAN  CONGO</a:t>
          </a:r>
          <a:endParaRPr lang="en-US" sz="2000" b="1" u="sng" kern="1200" dirty="0">
            <a:solidFill>
              <a:schemeClr val="bg1"/>
            </a:solidFill>
          </a:endParaRPr>
        </a:p>
      </dsp:txBody>
      <dsp:txXfrm>
        <a:off x="2649562" y="838200"/>
        <a:ext cx="6041946" cy="3661196"/>
      </dsp:txXfrm>
    </dsp:sp>
    <dsp:sp modelId="{22F6D29A-A7E9-4CA0-A071-20AEF898B08F}">
      <dsp:nvSpPr>
        <dsp:cNvPr id="0" name=""/>
        <dsp:cNvSpPr/>
      </dsp:nvSpPr>
      <dsp:spPr>
        <a:xfrm>
          <a:off x="914396" y="2057393"/>
          <a:ext cx="1463277" cy="123670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51B7D2-270B-492B-A7B3-642573EB7D9B}">
      <dsp:nvSpPr>
        <dsp:cNvPr id="0" name=""/>
        <dsp:cNvSpPr/>
      </dsp:nvSpPr>
      <dsp:spPr>
        <a:xfrm>
          <a:off x="300106" y="0"/>
          <a:ext cx="8686800" cy="2744390"/>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en-US" sz="3200" b="1" u="sng" kern="1200" dirty="0"/>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1960 PARLIAMENTARY  ELECTIONS  WON  BY  MOVEMENT OF  NATIONAL CONGOLIAS (MNC) LED  BY  </a:t>
          </a:r>
          <a:r>
            <a:rPr lang="en-US" sz="2000" b="1" u="sng" kern="1200" dirty="0" smtClean="0">
              <a:solidFill>
                <a:schemeClr val="bg1"/>
              </a:solidFill>
              <a:latin typeface="Arial" charset="0"/>
              <a:cs typeface="Arial" charset="0"/>
            </a:rPr>
            <a:t>PATRICE  LUMUMBA</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PARLIAMENT  ELECTED  </a:t>
          </a:r>
          <a:r>
            <a:rPr lang="en-US" sz="2000" b="1" u="sng" kern="1200" dirty="0" smtClean="0">
              <a:solidFill>
                <a:schemeClr val="bg1"/>
              </a:solidFill>
            </a:rPr>
            <a:t>JOSEPH  KASAVUBU</a:t>
          </a:r>
          <a:r>
            <a:rPr lang="en-US" sz="2000" b="1" kern="1200" dirty="0" smtClean="0">
              <a:solidFill>
                <a:schemeClr val="bg1"/>
              </a:solidFill>
            </a:rPr>
            <a:t>  AS PRESIDENT</a:t>
          </a:r>
          <a:endParaRPr lang="en-US" sz="2000" b="1" u="sng"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30 JUN 1960 – ACHIEVED  INDEPENDENCE  AND RENAMED  ‘</a:t>
          </a:r>
          <a:r>
            <a:rPr lang="en-US" sz="2000" b="1" u="sng" kern="1200" dirty="0" smtClean="0">
              <a:solidFill>
                <a:schemeClr val="bg1"/>
              </a:solidFill>
              <a:latin typeface="Arial" charset="0"/>
              <a:cs typeface="Arial" charset="0"/>
            </a:rPr>
            <a:t>REPUBLIC  OF  CONGO</a:t>
          </a:r>
          <a:r>
            <a:rPr lang="en-US" sz="2000" b="1" kern="1200" dirty="0" smtClean="0">
              <a:solidFill>
                <a:schemeClr val="bg1"/>
              </a:solidFill>
              <a:latin typeface="Arial" charset="0"/>
              <a:cs typeface="Arial" charset="0"/>
            </a:rPr>
            <a:t>’</a:t>
          </a:r>
          <a:endParaRPr lang="en-US" sz="2000" b="1" kern="1200" dirty="0">
            <a:solidFill>
              <a:schemeClr val="bg1"/>
            </a:solidFill>
          </a:endParaRPr>
        </a:p>
      </dsp:txBody>
      <dsp:txXfrm>
        <a:off x="2298183" y="0"/>
        <a:ext cx="6688722" cy="2744390"/>
      </dsp:txXfrm>
    </dsp:sp>
    <dsp:sp modelId="{22F6D29A-A7E9-4CA0-A071-20AEF898B08F}">
      <dsp:nvSpPr>
        <dsp:cNvPr id="0" name=""/>
        <dsp:cNvSpPr/>
      </dsp:nvSpPr>
      <dsp:spPr>
        <a:xfrm>
          <a:off x="457209" y="304803"/>
          <a:ext cx="1828800" cy="219551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7F4AB-99D7-4AE2-B893-33FA92F183A6}">
      <dsp:nvSpPr>
        <dsp:cNvPr id="0" name=""/>
        <dsp:cNvSpPr/>
      </dsp:nvSpPr>
      <dsp:spPr>
        <a:xfrm>
          <a:off x="304769" y="2868821"/>
          <a:ext cx="8686800" cy="3074787"/>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1466850">
            <a:lnSpc>
              <a:spcPct val="90000"/>
            </a:lnSpc>
            <a:spcBef>
              <a:spcPct val="0"/>
            </a:spcBef>
            <a:spcAft>
              <a:spcPct val="35000"/>
            </a:spcAft>
          </a:pPr>
          <a:endParaRPr lang="en-US" sz="3300" kern="1200" dirty="0"/>
        </a:p>
        <a:p>
          <a:pPr marL="228600" lvl="1" indent="-228600" algn="l" defTabSz="889000">
            <a:lnSpc>
              <a:spcPct val="90000"/>
            </a:lnSpc>
            <a:spcBef>
              <a:spcPct val="0"/>
            </a:spcBef>
            <a:spcAft>
              <a:spcPct val="15000"/>
            </a:spcAft>
            <a:buChar char="••"/>
          </a:pPr>
          <a:r>
            <a:rPr lang="en-US" sz="2000" b="1" kern="1200" dirty="0" smtClean="0">
              <a:solidFill>
                <a:schemeClr val="bg1"/>
              </a:solidFill>
              <a:latin typeface="Arial" charset="0"/>
              <a:cs typeface="Arial" charset="0"/>
            </a:rPr>
            <a:t>SEP 1960 – POLITICAL CRISIS</a:t>
          </a:r>
          <a:endParaRPr lang="en-US" sz="2000" b="1" kern="1200" dirty="0">
            <a:solidFill>
              <a:schemeClr val="bg1"/>
            </a:solidFill>
          </a:endParaRPr>
        </a:p>
        <a:p>
          <a:pPr marL="457200" lvl="2" indent="-228600" algn="l" defTabSz="889000">
            <a:lnSpc>
              <a:spcPct val="90000"/>
            </a:lnSpc>
            <a:spcBef>
              <a:spcPct val="0"/>
            </a:spcBef>
            <a:spcAft>
              <a:spcPct val="15000"/>
            </a:spcAft>
            <a:buChar char="••"/>
          </a:pPr>
          <a:r>
            <a:rPr lang="en-US" sz="2000" b="1" kern="1200" dirty="0" smtClean="0">
              <a:solidFill>
                <a:schemeClr val="bg1"/>
              </a:solidFill>
            </a:rPr>
            <a:t>KASAVUBU  DISMISSES  LUMUMBA</a:t>
          </a:r>
          <a:endParaRPr lang="en-US" sz="2000" b="1" kern="1200" dirty="0">
            <a:solidFill>
              <a:schemeClr val="bg1"/>
            </a:solidFill>
          </a:endParaRPr>
        </a:p>
        <a:p>
          <a:pPr marL="457200" lvl="2" indent="-228600" algn="l" defTabSz="889000">
            <a:lnSpc>
              <a:spcPct val="90000"/>
            </a:lnSpc>
            <a:spcBef>
              <a:spcPct val="0"/>
            </a:spcBef>
            <a:spcAft>
              <a:spcPct val="15000"/>
            </a:spcAft>
            <a:buChar char="••"/>
          </a:pPr>
          <a:r>
            <a:rPr lang="en-US" sz="2000" b="1" kern="1200" dirty="0" smtClean="0">
              <a:solidFill>
                <a:schemeClr val="bg1"/>
              </a:solidFill>
            </a:rPr>
            <a:t>LUMUMBA  WITH  SUPPORT  OF  JOSEPH  MOBUTU – CHIEF CONGO ARMY  NEUTRALISES KASAVUBU</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1961 -  LUMUMBA  ASSASINATED</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1965 – MOBUTU  OVERTHREW  KASAVUBU  IN  A  COUP.  RENAMED  DRC</a:t>
          </a:r>
          <a:endParaRPr lang="en-US" sz="2000" b="1" kern="1200" dirty="0">
            <a:solidFill>
              <a:schemeClr val="bg1"/>
            </a:solidFill>
          </a:endParaRPr>
        </a:p>
      </dsp:txBody>
      <dsp:txXfrm>
        <a:off x="2302846" y="2868821"/>
        <a:ext cx="6688722" cy="3074787"/>
      </dsp:txXfrm>
    </dsp:sp>
    <dsp:sp modelId="{7DC3D25A-C8AE-406B-A9B1-B9972E6FC8AE}">
      <dsp:nvSpPr>
        <dsp:cNvPr id="0" name=""/>
        <dsp:cNvSpPr/>
      </dsp:nvSpPr>
      <dsp:spPr>
        <a:xfrm>
          <a:off x="457209" y="3444240"/>
          <a:ext cx="1828800" cy="2195512"/>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51B7D2-270B-492B-A7B3-642573EB7D9B}">
      <dsp:nvSpPr>
        <dsp:cNvPr id="0" name=""/>
        <dsp:cNvSpPr/>
      </dsp:nvSpPr>
      <dsp:spPr>
        <a:xfrm>
          <a:off x="300106" y="0"/>
          <a:ext cx="8686800" cy="2744390"/>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endParaRPr lang="en-US" sz="2800" b="1" u="sng" kern="1200" dirty="0"/>
        </a:p>
        <a:p>
          <a:pPr marL="171450" lvl="1" indent="-171450" algn="l" defTabSz="800100">
            <a:lnSpc>
              <a:spcPct val="90000"/>
            </a:lnSpc>
            <a:spcBef>
              <a:spcPct val="0"/>
            </a:spcBef>
            <a:spcAft>
              <a:spcPct val="15000"/>
            </a:spcAft>
            <a:buChar char="••"/>
          </a:pPr>
          <a:r>
            <a:rPr lang="en-US" sz="1800" b="1" kern="1200" dirty="0" smtClean="0">
              <a:solidFill>
                <a:schemeClr val="bg1"/>
              </a:solidFill>
              <a:latin typeface="Arial" charset="0"/>
              <a:cs typeface="Arial" charset="0"/>
            </a:rPr>
            <a:t>PRESIDENT  JOSEPH  MOBUTU  SESE  SEKO  RULES  ZAIRE  AS  HEAD  OF  STATE</a:t>
          </a:r>
          <a:endParaRPr lang="en-US" sz="1800" b="1" u="sng"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ONE   PARTY  SYSTEM  -  PERIODIC  ELECTIONS  HELD  WITH  MOBUTU  AS  ONLY  CANDIDATE</a:t>
          </a:r>
          <a:endParaRPr lang="en-US" sz="1800" b="1" u="sng"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latin typeface="Arial" charset="0"/>
              <a:cs typeface="Arial" charset="0"/>
            </a:rPr>
            <a:t>MOBUTU  RECEIVED  WESTERN  SP AND IN TURN HE PERMITTED  NATURAL  RESOURCES TO  BE  EXPORTED  FROM  ZAIRE</a:t>
          </a:r>
          <a:endParaRPr lang="en-US" sz="1800" b="1" kern="1200" dirty="0">
            <a:solidFill>
              <a:schemeClr val="bg1"/>
            </a:solidFill>
          </a:endParaRPr>
        </a:p>
      </dsp:txBody>
      <dsp:txXfrm>
        <a:off x="2298183" y="0"/>
        <a:ext cx="6688722" cy="2744390"/>
      </dsp:txXfrm>
    </dsp:sp>
    <dsp:sp modelId="{22F6D29A-A7E9-4CA0-A071-20AEF898B08F}">
      <dsp:nvSpPr>
        <dsp:cNvPr id="0" name=""/>
        <dsp:cNvSpPr/>
      </dsp:nvSpPr>
      <dsp:spPr>
        <a:xfrm>
          <a:off x="457209" y="304803"/>
          <a:ext cx="1828800" cy="219551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7F4AB-99D7-4AE2-B893-33FA92F183A6}">
      <dsp:nvSpPr>
        <dsp:cNvPr id="0" name=""/>
        <dsp:cNvSpPr/>
      </dsp:nvSpPr>
      <dsp:spPr>
        <a:xfrm>
          <a:off x="304769" y="2868821"/>
          <a:ext cx="8686800" cy="3074787"/>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1466850">
            <a:lnSpc>
              <a:spcPct val="90000"/>
            </a:lnSpc>
            <a:spcBef>
              <a:spcPct val="0"/>
            </a:spcBef>
            <a:spcAft>
              <a:spcPct val="35000"/>
            </a:spcAft>
          </a:pPr>
          <a:endParaRPr lang="en-US" sz="3300" kern="1200" dirty="0"/>
        </a:p>
        <a:p>
          <a:pPr marL="171450" lvl="1" indent="-171450" algn="l" defTabSz="800100">
            <a:lnSpc>
              <a:spcPct val="90000"/>
            </a:lnSpc>
            <a:spcBef>
              <a:spcPct val="0"/>
            </a:spcBef>
            <a:spcAft>
              <a:spcPct val="15000"/>
            </a:spcAft>
            <a:buChar char="••"/>
          </a:pPr>
          <a:r>
            <a:rPr lang="en-US" sz="1800" b="1" kern="1200" dirty="0" smtClean="0">
              <a:solidFill>
                <a:schemeClr val="bg1"/>
              </a:solidFill>
              <a:latin typeface="Arial" charset="0"/>
              <a:cs typeface="Arial" charset="0"/>
            </a:rPr>
            <a:t>MOBUTU’S  GOVERNMENT  WAS  GUILTY  OF  SEVERE  HRV,  REPRESSION  &amp;  CORRUPTION – ‘ZAIRE SICKNESS’</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1971-  RENAMED  ‘ REPUBLIC  OF  ZAIRE </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 WESTERN  SUPPORT  WEANED  WITH  DISSOLUTION  OF  USSR  IN  1980s</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POL  OPPONENTS  STEPPED  UP  DEMAND  FOR  REFORM . 1997 – CONFLICT  FORCED MOBUTU  TO FLEE  </a:t>
          </a:r>
          <a:endParaRPr lang="en-US" sz="1800" b="1" kern="1200" dirty="0">
            <a:solidFill>
              <a:schemeClr val="bg1"/>
            </a:solidFill>
          </a:endParaRPr>
        </a:p>
      </dsp:txBody>
      <dsp:txXfrm>
        <a:off x="2302846" y="2868821"/>
        <a:ext cx="6688722" cy="3074787"/>
      </dsp:txXfrm>
    </dsp:sp>
    <dsp:sp modelId="{7DC3D25A-C8AE-406B-A9B1-B9972E6FC8AE}">
      <dsp:nvSpPr>
        <dsp:cNvPr id="0" name=""/>
        <dsp:cNvSpPr/>
      </dsp:nvSpPr>
      <dsp:spPr>
        <a:xfrm>
          <a:off x="457209" y="3444240"/>
          <a:ext cx="1828800" cy="2195512"/>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65E7232-42E3-4C51-A8D9-68D2A4CBED8D}">
      <dsp:nvSpPr>
        <dsp:cNvPr id="0" name=""/>
        <dsp:cNvSpPr/>
      </dsp:nvSpPr>
      <dsp:spPr>
        <a:xfrm>
          <a:off x="0" y="0"/>
          <a:ext cx="1118255" cy="392930"/>
        </a:xfrm>
        <a:prstGeom prst="roundRect">
          <a:avLst/>
        </a:prstGeom>
        <a:solidFill>
          <a:srgbClr val="000099"/>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i="0" kern="1200" dirty="0" smtClean="0">
              <a:solidFill>
                <a:sysClr val="window" lastClr="FFFFFF"/>
              </a:solidFill>
              <a:latin typeface="Arial" pitchFamily="34" charset="0"/>
              <a:ea typeface="+mn-ea"/>
              <a:cs typeface="Arial" pitchFamily="34" charset="0"/>
            </a:rPr>
            <a:t>RWANDA</a:t>
          </a:r>
          <a:endParaRPr lang="en-US" sz="1400" b="1" i="0" kern="1200" dirty="0">
            <a:solidFill>
              <a:sysClr val="window" lastClr="FFFFFF"/>
            </a:solidFill>
            <a:latin typeface="Arial" pitchFamily="34" charset="0"/>
            <a:ea typeface="+mn-ea"/>
            <a:cs typeface="Arial" pitchFamily="34" charset="0"/>
          </a:endParaRPr>
        </a:p>
      </dsp:txBody>
      <dsp:txXfrm>
        <a:off x="0" y="0"/>
        <a:ext cx="1118255" cy="392930"/>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51B7D2-270B-492B-A7B3-642573EB7D9B}">
      <dsp:nvSpPr>
        <dsp:cNvPr id="0" name=""/>
        <dsp:cNvSpPr/>
      </dsp:nvSpPr>
      <dsp:spPr>
        <a:xfrm>
          <a:off x="300106" y="0"/>
          <a:ext cx="8686800" cy="2744390"/>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endParaRPr lang="en-US" sz="2800" b="1" u="sng" kern="1200" dirty="0"/>
        </a:p>
        <a:p>
          <a:pPr marL="171450" lvl="1" indent="-171450" algn="l" defTabSz="800100">
            <a:lnSpc>
              <a:spcPct val="90000"/>
            </a:lnSpc>
            <a:spcBef>
              <a:spcPct val="0"/>
            </a:spcBef>
            <a:spcAft>
              <a:spcPct val="15000"/>
            </a:spcAft>
            <a:buChar char="••"/>
          </a:pPr>
          <a:r>
            <a:rPr lang="en-US" sz="1800" b="1" u="none" kern="1200" dirty="0" smtClean="0">
              <a:solidFill>
                <a:schemeClr val="bg1"/>
              </a:solidFill>
            </a:rPr>
            <a:t>RWANDAN HUTU MILITIAS OVERTHROWN BY THE TUTSI LED GOVT IN RWANDA FLEE TO EASTERN ZAIRE</a:t>
          </a:r>
          <a:endParaRPr lang="en-US" sz="1800" b="1" u="none"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RWANDAN HUTUS LAUNCH CAMPAIGN AGAINST CONGOLESE TUTSIS IN EAST</a:t>
          </a:r>
          <a:endParaRPr lang="en-US" sz="1800" b="1" u="sng"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latin typeface="Arial" charset="0"/>
              <a:cs typeface="Arial" charset="0"/>
            </a:rPr>
            <a:t>UGANDA AND RWANDA INVADE ZAIRE UNDER THE COVER OF SMALL TUTSI MILITIAS TO FIGHT HUTU MILITIA AND OVERTHROW GOVT OF MOBUTU- CONTROL OVER NATURAL RESOURCES</a:t>
          </a:r>
          <a:endParaRPr lang="en-US" sz="1800" b="1" kern="1200" dirty="0">
            <a:solidFill>
              <a:schemeClr val="bg1"/>
            </a:solidFill>
          </a:endParaRPr>
        </a:p>
      </dsp:txBody>
      <dsp:txXfrm>
        <a:off x="2298183" y="0"/>
        <a:ext cx="6688722" cy="2744390"/>
      </dsp:txXfrm>
    </dsp:sp>
    <dsp:sp modelId="{22F6D29A-A7E9-4CA0-A071-20AEF898B08F}">
      <dsp:nvSpPr>
        <dsp:cNvPr id="0" name=""/>
        <dsp:cNvSpPr/>
      </dsp:nvSpPr>
      <dsp:spPr>
        <a:xfrm>
          <a:off x="457209" y="304803"/>
          <a:ext cx="1828800" cy="219551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7F4AB-99D7-4AE2-B893-33FA92F183A6}">
      <dsp:nvSpPr>
        <dsp:cNvPr id="0" name=""/>
        <dsp:cNvSpPr/>
      </dsp:nvSpPr>
      <dsp:spPr>
        <a:xfrm>
          <a:off x="304769" y="2868821"/>
          <a:ext cx="8686800" cy="3074787"/>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1466850">
            <a:lnSpc>
              <a:spcPct val="90000"/>
            </a:lnSpc>
            <a:spcBef>
              <a:spcPct val="0"/>
            </a:spcBef>
            <a:spcAft>
              <a:spcPct val="35000"/>
            </a:spcAft>
          </a:pPr>
          <a:endParaRPr lang="en-US" sz="3300" kern="1200" dirty="0"/>
        </a:p>
        <a:p>
          <a:pPr marL="171450" lvl="1" indent="-171450" algn="l" defTabSz="800100">
            <a:lnSpc>
              <a:spcPct val="90000"/>
            </a:lnSpc>
            <a:spcBef>
              <a:spcPct val="0"/>
            </a:spcBef>
            <a:spcAft>
              <a:spcPct val="15000"/>
            </a:spcAft>
            <a:buChar char="••"/>
          </a:pPr>
          <a:r>
            <a:rPr lang="en-US" sz="1800" b="1" kern="1200" dirty="0" smtClean="0">
              <a:solidFill>
                <a:schemeClr val="bg1"/>
              </a:solidFill>
              <a:latin typeface="Arial" charset="0"/>
              <a:cs typeface="Arial" charset="0"/>
            </a:rPr>
            <a:t>EXPANDED COALITION OF TWO FOREIGN ARMIES WAS LED BY LAURENT KABILA</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THIS LED MOBUTU TO FLEE THE COUNTRY IN  MAY 1997</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 LAURENT KABILA MARCHED TO KINSHASA NAMING HIMSELF AS THE PRESIDENT</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POL  OPPONENTS  STEPPED  UP  DEMAND  FOR  REFORM . 1997 – CONFLICT  FORCED MOBUTU  TO FLEE  </a:t>
          </a:r>
          <a:endParaRPr lang="en-US" sz="1800" b="1" kern="1200" dirty="0">
            <a:solidFill>
              <a:schemeClr val="bg1"/>
            </a:solidFill>
          </a:endParaRPr>
        </a:p>
      </dsp:txBody>
      <dsp:txXfrm>
        <a:off x="2302846" y="2868821"/>
        <a:ext cx="6688722" cy="3074787"/>
      </dsp:txXfrm>
    </dsp:sp>
    <dsp:sp modelId="{7DC3D25A-C8AE-406B-A9B1-B9972E6FC8AE}">
      <dsp:nvSpPr>
        <dsp:cNvPr id="0" name=""/>
        <dsp:cNvSpPr/>
      </dsp:nvSpPr>
      <dsp:spPr>
        <a:xfrm>
          <a:off x="457209" y="3444240"/>
          <a:ext cx="1828800" cy="2195512"/>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847AD1C-DD4E-478C-A780-88FBE0E279A8}">
      <dsp:nvSpPr>
        <dsp:cNvPr id="0" name=""/>
        <dsp:cNvSpPr/>
      </dsp:nvSpPr>
      <dsp:spPr>
        <a:xfrm>
          <a:off x="2188028" y="0"/>
          <a:ext cx="729342" cy="849085"/>
        </a:xfrm>
        <a:prstGeom prst="trapezoid">
          <a:avLst>
            <a:gd name="adj" fmla="val 50000"/>
          </a:avLst>
        </a:prstGeom>
        <a:solidFill>
          <a:srgbClr val="99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ysClr val="window" lastClr="FFFFFF"/>
              </a:solidFill>
              <a:latin typeface="Arial" pitchFamily="34" charset="0"/>
              <a:ea typeface="+mn-ea"/>
              <a:cs typeface="Arial" pitchFamily="34" charset="0"/>
            </a:rPr>
            <a:t> </a:t>
          </a:r>
        </a:p>
        <a:p>
          <a:pPr lvl="0" algn="ctr" defTabSz="533400" rtl="0">
            <a:lnSpc>
              <a:spcPct val="90000"/>
            </a:lnSpc>
            <a:spcBef>
              <a:spcPct val="0"/>
            </a:spcBef>
            <a:spcAft>
              <a:spcPct val="35000"/>
            </a:spcAft>
          </a:pPr>
          <a:r>
            <a:rPr lang="en-US" sz="1200" b="1" kern="1200" dirty="0" smtClean="0">
              <a:solidFill>
                <a:sysClr val="window" lastClr="FFFFFF"/>
              </a:solidFill>
              <a:latin typeface="Arial" pitchFamily="34" charset="0"/>
              <a:ea typeface="+mn-ea"/>
              <a:cs typeface="Arial" pitchFamily="34" charset="0"/>
            </a:rPr>
            <a:t>90 </a:t>
          </a:r>
          <a:endParaRPr lang="en-US" sz="1200" b="1" kern="1200" dirty="0">
            <a:solidFill>
              <a:sysClr val="window" lastClr="FFFFFF"/>
            </a:solidFill>
            <a:latin typeface="Arial" pitchFamily="34" charset="0"/>
            <a:ea typeface="+mn-ea"/>
            <a:cs typeface="Arial" pitchFamily="34" charset="0"/>
          </a:endParaRPr>
        </a:p>
      </dsp:txBody>
      <dsp:txXfrm>
        <a:off x="2188028" y="0"/>
        <a:ext cx="729342" cy="849085"/>
      </dsp:txXfrm>
    </dsp:sp>
    <dsp:sp modelId="{E1BA5575-5A8A-4E97-ACDC-35BEB608E59F}">
      <dsp:nvSpPr>
        <dsp:cNvPr id="0" name=""/>
        <dsp:cNvSpPr/>
      </dsp:nvSpPr>
      <dsp:spPr>
        <a:xfrm>
          <a:off x="1823357" y="849085"/>
          <a:ext cx="1458685" cy="849085"/>
        </a:xfrm>
        <a:prstGeom prst="trapezoid">
          <a:avLst>
            <a:gd name="adj" fmla="val 44079"/>
          </a:avLst>
        </a:prstGeom>
        <a:solidFill>
          <a:srgbClr val="0033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ysClr val="window" lastClr="FFFFFF"/>
              </a:solidFill>
              <a:latin typeface="Arial" pitchFamily="34" charset="0"/>
              <a:ea typeface="+mn-ea"/>
              <a:cs typeface="Arial" pitchFamily="34" charset="0"/>
            </a:rPr>
            <a:t>5537</a:t>
          </a:r>
          <a:endParaRPr lang="en-US" sz="1200" b="1" kern="1200" dirty="0">
            <a:solidFill>
              <a:sysClr val="window" lastClr="FFFFFF"/>
            </a:solidFill>
            <a:latin typeface="Arial" pitchFamily="34" charset="0"/>
            <a:ea typeface="+mn-ea"/>
            <a:cs typeface="Arial" pitchFamily="34" charset="0"/>
          </a:endParaRPr>
        </a:p>
      </dsp:txBody>
      <dsp:txXfrm>
        <a:off x="2078627" y="849085"/>
        <a:ext cx="948145" cy="849085"/>
      </dsp:txXfrm>
    </dsp:sp>
    <dsp:sp modelId="{98D9DD25-57E4-41EE-8224-E02320E0C688}">
      <dsp:nvSpPr>
        <dsp:cNvPr id="0" name=""/>
        <dsp:cNvSpPr/>
      </dsp:nvSpPr>
      <dsp:spPr>
        <a:xfrm>
          <a:off x="1458685" y="1698171"/>
          <a:ext cx="2188028" cy="849085"/>
        </a:xfrm>
        <a:prstGeom prst="trapezoid">
          <a:avLst>
            <a:gd name="adj" fmla="val 44079"/>
          </a:avLst>
        </a:prstGeom>
        <a:solidFill>
          <a:srgbClr val="66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ysClr val="window" lastClr="FFFFFF"/>
              </a:solidFill>
              <a:latin typeface="Arial" pitchFamily="34" charset="0"/>
              <a:ea typeface="+mn-ea"/>
              <a:cs typeface="Arial" pitchFamily="34" charset="0"/>
            </a:rPr>
            <a:t>8500</a:t>
          </a:r>
          <a:endParaRPr lang="en-US" sz="1200" b="1" kern="1200" dirty="0">
            <a:solidFill>
              <a:sysClr val="window" lastClr="FFFFFF"/>
            </a:solidFill>
            <a:latin typeface="Arial" pitchFamily="34" charset="0"/>
            <a:ea typeface="+mn-ea"/>
            <a:cs typeface="Arial" pitchFamily="34" charset="0"/>
          </a:endParaRPr>
        </a:p>
      </dsp:txBody>
      <dsp:txXfrm>
        <a:off x="1841590" y="1698171"/>
        <a:ext cx="1422218" cy="849085"/>
      </dsp:txXfrm>
    </dsp:sp>
    <dsp:sp modelId="{26C93553-C211-442F-80AF-038407DEDC93}">
      <dsp:nvSpPr>
        <dsp:cNvPr id="0" name=""/>
        <dsp:cNvSpPr/>
      </dsp:nvSpPr>
      <dsp:spPr>
        <a:xfrm>
          <a:off x="1094014" y="2547257"/>
          <a:ext cx="2917371" cy="849085"/>
        </a:xfrm>
        <a:prstGeom prst="trapezoid">
          <a:avLst>
            <a:gd name="adj" fmla="val 44079"/>
          </a:avLst>
        </a:prstGeom>
        <a:solidFill>
          <a:srgbClr val="000099"/>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ysClr val="window" lastClr="FFFFFF"/>
              </a:solidFill>
              <a:latin typeface="Arial" pitchFamily="34" charset="0"/>
              <a:ea typeface="+mn-ea"/>
              <a:cs typeface="Arial" pitchFamily="34" charset="0"/>
            </a:rPr>
            <a:t>10800</a:t>
          </a:r>
          <a:endParaRPr lang="en-US" sz="1200" b="1" kern="1200" dirty="0">
            <a:solidFill>
              <a:sysClr val="window" lastClr="FFFFFF"/>
            </a:solidFill>
            <a:latin typeface="Arial" pitchFamily="34" charset="0"/>
            <a:ea typeface="+mn-ea"/>
            <a:cs typeface="Arial" pitchFamily="34" charset="0"/>
          </a:endParaRPr>
        </a:p>
      </dsp:txBody>
      <dsp:txXfrm>
        <a:off x="1604554" y="2547257"/>
        <a:ext cx="1896291" cy="849085"/>
      </dsp:txXfrm>
    </dsp:sp>
    <dsp:sp modelId="{1869B837-C07E-48DB-BBBB-A49C2E5330DD}">
      <dsp:nvSpPr>
        <dsp:cNvPr id="0" name=""/>
        <dsp:cNvSpPr/>
      </dsp:nvSpPr>
      <dsp:spPr>
        <a:xfrm>
          <a:off x="729342" y="3396342"/>
          <a:ext cx="3646714" cy="849085"/>
        </a:xfrm>
        <a:prstGeom prst="trapezoid">
          <a:avLst>
            <a:gd name="adj" fmla="val 44079"/>
          </a:avLst>
        </a:prstGeom>
        <a:solidFill>
          <a:srgbClr val="0033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ysClr val="window" lastClr="FFFFFF"/>
              </a:solidFill>
              <a:latin typeface="Arial" pitchFamily="34" charset="0"/>
              <a:ea typeface="+mn-ea"/>
              <a:cs typeface="Arial" pitchFamily="34" charset="0"/>
            </a:rPr>
            <a:t>16700</a:t>
          </a:r>
          <a:endParaRPr lang="en-US" sz="1200" b="1" kern="1200" dirty="0">
            <a:solidFill>
              <a:sysClr val="window" lastClr="FFFFFF"/>
            </a:solidFill>
            <a:latin typeface="Arial" pitchFamily="34" charset="0"/>
            <a:ea typeface="+mn-ea"/>
            <a:cs typeface="Arial" pitchFamily="34" charset="0"/>
          </a:endParaRPr>
        </a:p>
      </dsp:txBody>
      <dsp:txXfrm>
        <a:off x="1367517" y="3396342"/>
        <a:ext cx="2370364" cy="849085"/>
      </dsp:txXfrm>
    </dsp:sp>
    <dsp:sp modelId="{4CED50EF-1D5C-42D5-A6FC-5B383D77E491}">
      <dsp:nvSpPr>
        <dsp:cNvPr id="0" name=""/>
        <dsp:cNvSpPr/>
      </dsp:nvSpPr>
      <dsp:spPr>
        <a:xfrm>
          <a:off x="364671" y="4245428"/>
          <a:ext cx="4376057" cy="849085"/>
        </a:xfrm>
        <a:prstGeom prst="trapezoid">
          <a:avLst>
            <a:gd name="adj" fmla="val 44079"/>
          </a:avLst>
        </a:prstGeom>
        <a:solidFill>
          <a:srgbClr val="66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ysClr val="window" lastClr="FFFFFF"/>
              </a:solidFill>
              <a:latin typeface="Arial" pitchFamily="34" charset="0"/>
              <a:ea typeface="+mn-ea"/>
              <a:cs typeface="Arial" pitchFamily="34" charset="0"/>
            </a:rPr>
            <a:t>17000</a:t>
          </a:r>
          <a:endParaRPr lang="en-US" sz="1200" b="1" kern="1200" dirty="0">
            <a:solidFill>
              <a:sysClr val="window" lastClr="FFFFFF"/>
            </a:solidFill>
            <a:latin typeface="Arial" pitchFamily="34" charset="0"/>
            <a:ea typeface="+mn-ea"/>
            <a:cs typeface="Arial" pitchFamily="34" charset="0"/>
          </a:endParaRPr>
        </a:p>
      </dsp:txBody>
      <dsp:txXfrm>
        <a:off x="1130481" y="4245428"/>
        <a:ext cx="2844437" cy="849085"/>
      </dsp:txXfrm>
    </dsp:sp>
    <dsp:sp modelId="{0B811A8C-A91D-4DEE-9FE6-1C5E351909DD}">
      <dsp:nvSpPr>
        <dsp:cNvPr id="0" name=""/>
        <dsp:cNvSpPr/>
      </dsp:nvSpPr>
      <dsp:spPr>
        <a:xfrm>
          <a:off x="0" y="5094514"/>
          <a:ext cx="5105400" cy="849085"/>
        </a:xfrm>
        <a:prstGeom prst="trapezoid">
          <a:avLst>
            <a:gd name="adj" fmla="val 44079"/>
          </a:avLst>
        </a:prstGeom>
        <a:solidFill>
          <a:srgbClr val="000099"/>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ysClr val="window" lastClr="FFFFFF"/>
              </a:solidFill>
              <a:latin typeface="Arial" pitchFamily="34" charset="0"/>
              <a:ea typeface="+mn-ea"/>
              <a:cs typeface="Arial" pitchFamily="34" charset="0"/>
            </a:rPr>
            <a:t>19815 </a:t>
          </a:r>
        </a:p>
      </dsp:txBody>
      <dsp:txXfrm>
        <a:off x="893444" y="5094514"/>
        <a:ext cx="3318510" cy="849085"/>
      </dsp:txXfrm>
    </dsp:sp>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5A78D5-F530-47DD-B18F-167ED2B1B039}">
      <dsp:nvSpPr>
        <dsp:cNvPr id="0" name=""/>
        <dsp:cNvSpPr/>
      </dsp:nvSpPr>
      <dsp:spPr>
        <a:xfrm>
          <a:off x="0" y="199917"/>
          <a:ext cx="3733800" cy="459112"/>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89784" tIns="229108" rIns="289784"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solidFill>
                <a:sysClr val="windowText" lastClr="000000">
                  <a:hueOff val="0"/>
                  <a:satOff val="0"/>
                  <a:lumOff val="0"/>
                  <a:alphaOff val="0"/>
                </a:sysClr>
              </a:solidFill>
              <a:latin typeface="Arial" pitchFamily="34" charset="0"/>
              <a:ea typeface="+mn-ea"/>
              <a:cs typeface="Arial" pitchFamily="34" charset="0"/>
            </a:rPr>
            <a:t>90 MILOBS</a:t>
          </a:r>
          <a:endParaRPr lang="en-U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0" y="199917"/>
        <a:ext cx="3733800" cy="459112"/>
      </dsp:txXfrm>
    </dsp:sp>
    <dsp:sp modelId="{052E4D8E-4B75-4609-8CB2-B52D411D0C54}">
      <dsp:nvSpPr>
        <dsp:cNvPr id="0" name=""/>
        <dsp:cNvSpPr/>
      </dsp:nvSpPr>
      <dsp:spPr>
        <a:xfrm>
          <a:off x="186690" y="37557"/>
          <a:ext cx="2613660" cy="324720"/>
        </a:xfrm>
        <a:prstGeom prst="roundRect">
          <a:avLst/>
        </a:prstGeom>
        <a:solidFill>
          <a:srgbClr val="7E0000"/>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8790" tIns="0" rIns="98790" bIns="0" numCol="1" spcCol="1270" anchor="ctr" anchorCtr="0">
          <a:noAutofit/>
        </a:bodyPr>
        <a:lstStyle/>
        <a:p>
          <a:pPr lvl="0" algn="l" defTabSz="711200" rtl="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1999 	UNSCR 1258 </a:t>
          </a:r>
          <a:endParaRPr lang="en-US" sz="1600" b="1" kern="1200" dirty="0">
            <a:solidFill>
              <a:sysClr val="window" lastClr="FFFFFF"/>
            </a:solidFill>
            <a:latin typeface="Arial" pitchFamily="34" charset="0"/>
            <a:ea typeface="+mn-ea"/>
            <a:cs typeface="Arial" pitchFamily="34" charset="0"/>
          </a:endParaRPr>
        </a:p>
      </dsp:txBody>
      <dsp:txXfrm>
        <a:off x="186690" y="37557"/>
        <a:ext cx="2613660" cy="324720"/>
      </dsp:txXfrm>
    </dsp:sp>
    <dsp:sp modelId="{552904A0-7D85-4C68-B052-8033CE0D0805}">
      <dsp:nvSpPr>
        <dsp:cNvPr id="0" name=""/>
        <dsp:cNvSpPr/>
      </dsp:nvSpPr>
      <dsp:spPr>
        <a:xfrm>
          <a:off x="0" y="880790"/>
          <a:ext cx="3733800" cy="459112"/>
        </a:xfrm>
        <a:prstGeom prst="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89784" tIns="229108" rIns="289784"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solidFill>
                <a:sysClr val="windowText" lastClr="000000">
                  <a:hueOff val="0"/>
                  <a:satOff val="0"/>
                  <a:lumOff val="0"/>
                  <a:alphaOff val="0"/>
                </a:sysClr>
              </a:solidFill>
              <a:latin typeface="Arial" pitchFamily="34" charset="0"/>
              <a:ea typeface="+mn-ea"/>
              <a:cs typeface="Arial" pitchFamily="34" charset="0"/>
            </a:rPr>
            <a:t>5537 TPS INCL 500 MILOBS</a:t>
          </a:r>
          <a:endParaRPr lang="en-U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0" y="880790"/>
        <a:ext cx="3733800" cy="459112"/>
      </dsp:txXfrm>
    </dsp:sp>
    <dsp:sp modelId="{1CE9559B-1FD1-40D0-9D73-DB0E203612D8}">
      <dsp:nvSpPr>
        <dsp:cNvPr id="0" name=""/>
        <dsp:cNvSpPr/>
      </dsp:nvSpPr>
      <dsp:spPr>
        <a:xfrm>
          <a:off x="186690" y="718430"/>
          <a:ext cx="2613660" cy="324720"/>
        </a:xfrm>
        <a:prstGeom prst="roundRect">
          <a:avLst/>
        </a:prstGeom>
        <a:solidFill>
          <a:srgbClr val="003300"/>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8790" tIns="0" rIns="98790" bIns="0" numCol="1" spcCol="1270" anchor="ctr" anchorCtr="0">
          <a:noAutofit/>
        </a:bodyPr>
        <a:lstStyle/>
        <a:p>
          <a:pPr lvl="0" algn="l" defTabSz="711200" rtl="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2000	UNSCR 1291 </a:t>
          </a:r>
          <a:endParaRPr lang="en-US" sz="1600" b="1" kern="1200" dirty="0">
            <a:solidFill>
              <a:sysClr val="window" lastClr="FFFFFF"/>
            </a:solidFill>
            <a:latin typeface="Arial" pitchFamily="34" charset="0"/>
            <a:ea typeface="+mn-ea"/>
            <a:cs typeface="Arial" pitchFamily="34" charset="0"/>
          </a:endParaRPr>
        </a:p>
      </dsp:txBody>
      <dsp:txXfrm>
        <a:off x="186690" y="718430"/>
        <a:ext cx="2613660" cy="324720"/>
      </dsp:txXfrm>
    </dsp:sp>
    <dsp:sp modelId="{9E55FE5A-7312-4A39-AA0D-24BEC0B02C14}">
      <dsp:nvSpPr>
        <dsp:cNvPr id="0" name=""/>
        <dsp:cNvSpPr/>
      </dsp:nvSpPr>
      <dsp:spPr>
        <a:xfrm>
          <a:off x="0" y="1561662"/>
          <a:ext cx="3733800" cy="459112"/>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89784" tIns="229108" rIns="289784"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solidFill>
                <a:sysClr val="windowText" lastClr="000000">
                  <a:hueOff val="0"/>
                  <a:satOff val="0"/>
                  <a:lumOff val="0"/>
                  <a:alphaOff val="0"/>
                </a:sysClr>
              </a:solidFill>
              <a:latin typeface="Arial" pitchFamily="34" charset="0"/>
              <a:ea typeface="+mn-ea"/>
              <a:cs typeface="Arial" pitchFamily="34" charset="0"/>
            </a:rPr>
            <a:t>AUTH OF ADDL TPS &amp; ASSIST DDRRR</a:t>
          </a:r>
          <a:endParaRPr lang="en-U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0" y="1561662"/>
        <a:ext cx="3733800" cy="459112"/>
      </dsp:txXfrm>
    </dsp:sp>
    <dsp:sp modelId="{333F3755-BA36-4458-8087-58B9BCBD90AE}">
      <dsp:nvSpPr>
        <dsp:cNvPr id="0" name=""/>
        <dsp:cNvSpPr/>
      </dsp:nvSpPr>
      <dsp:spPr>
        <a:xfrm>
          <a:off x="186690" y="1399302"/>
          <a:ext cx="2613660" cy="324720"/>
        </a:xfrm>
        <a:prstGeom prst="roundRect">
          <a:avLst/>
        </a:prstGeom>
        <a:solidFill>
          <a:srgbClr val="660066"/>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8790" tIns="0" rIns="98790" bIns="0" numCol="1" spcCol="1270" anchor="ctr" anchorCtr="0">
          <a:noAutofit/>
        </a:bodyPr>
        <a:lstStyle/>
        <a:p>
          <a:pPr lvl="0" algn="l" defTabSz="711200" rtl="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2002	UNSCR 1445</a:t>
          </a:r>
          <a:endParaRPr lang="en-US" sz="1600" b="1" kern="1200" dirty="0">
            <a:solidFill>
              <a:sysClr val="window" lastClr="FFFFFF"/>
            </a:solidFill>
            <a:latin typeface="Arial" pitchFamily="34" charset="0"/>
            <a:ea typeface="+mn-ea"/>
            <a:cs typeface="Arial" pitchFamily="34" charset="0"/>
          </a:endParaRPr>
        </a:p>
      </dsp:txBody>
      <dsp:txXfrm>
        <a:off x="186690" y="1399302"/>
        <a:ext cx="2613660" cy="324720"/>
      </dsp:txXfrm>
    </dsp:sp>
    <dsp:sp modelId="{3614C0B9-D626-4A99-AF10-E1554AB2FA6B}">
      <dsp:nvSpPr>
        <dsp:cNvPr id="0" name=""/>
        <dsp:cNvSpPr/>
      </dsp:nvSpPr>
      <dsp:spPr>
        <a:xfrm>
          <a:off x="0" y="2242535"/>
          <a:ext cx="3733800" cy="459112"/>
        </a:xfrm>
        <a:prstGeom prst="rect">
          <a:avLst/>
        </a:prstGeom>
        <a:solidFill>
          <a:sysClr val="window" lastClr="FFFFFF">
            <a:alpha val="90000"/>
            <a:hueOff val="0"/>
            <a:satOff val="0"/>
            <a:lumOff val="0"/>
            <a:alphaOff val="0"/>
          </a:sysClr>
        </a:solidFill>
        <a:ln w="25400" cap="flat" cmpd="sng" algn="ctr">
          <a:solidFill>
            <a:srgbClr val="4BACC6">
              <a:hueOff val="0"/>
              <a:satOff val="0"/>
              <a:lumOff val="0"/>
              <a:alphaOff val="0"/>
            </a:srgb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89784" tIns="229108" rIns="289784"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solidFill>
                <a:sysClr val="windowText" lastClr="000000">
                  <a:hueOff val="0"/>
                  <a:satOff val="0"/>
                  <a:lumOff val="0"/>
                  <a:alphaOff val="0"/>
                </a:sysClr>
              </a:solidFill>
              <a:latin typeface="Arial" pitchFamily="34" charset="0"/>
              <a:ea typeface="+mn-ea"/>
              <a:cs typeface="Arial" pitchFamily="34" charset="0"/>
            </a:rPr>
            <a:t>INTERIM EMERGENCY FORCE IN BUNIA</a:t>
          </a:r>
          <a:endParaRPr lang="en-U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0" y="2242535"/>
        <a:ext cx="3733800" cy="459112"/>
      </dsp:txXfrm>
    </dsp:sp>
    <dsp:sp modelId="{4DB4F240-9F3A-48E5-A38B-95482C4549F0}">
      <dsp:nvSpPr>
        <dsp:cNvPr id="0" name=""/>
        <dsp:cNvSpPr/>
      </dsp:nvSpPr>
      <dsp:spPr>
        <a:xfrm>
          <a:off x="186690" y="2080175"/>
          <a:ext cx="2613660" cy="324720"/>
        </a:xfrm>
        <a:prstGeom prst="roundRect">
          <a:avLst/>
        </a:prstGeom>
        <a:solidFill>
          <a:srgbClr val="000099"/>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8790" tIns="0" rIns="98790" bIns="0" numCol="1" spcCol="1270" anchor="ctr" anchorCtr="0">
          <a:noAutofit/>
        </a:bodyPr>
        <a:lstStyle/>
        <a:p>
          <a:pPr lvl="0" algn="l" defTabSz="711200" rtl="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2003	UNSCR 1493</a:t>
          </a:r>
          <a:endParaRPr lang="en-US" sz="1600" b="1" kern="1200" dirty="0">
            <a:solidFill>
              <a:sysClr val="window" lastClr="FFFFFF"/>
            </a:solidFill>
            <a:latin typeface="Arial" pitchFamily="34" charset="0"/>
            <a:ea typeface="+mn-ea"/>
            <a:cs typeface="Arial" pitchFamily="34" charset="0"/>
          </a:endParaRPr>
        </a:p>
      </dsp:txBody>
      <dsp:txXfrm>
        <a:off x="186690" y="2080175"/>
        <a:ext cx="2613660" cy="324720"/>
      </dsp:txXfrm>
    </dsp:sp>
    <dsp:sp modelId="{15E85520-7B4B-4A95-BEEA-4E518CE54DB8}">
      <dsp:nvSpPr>
        <dsp:cNvPr id="0" name=""/>
        <dsp:cNvSpPr/>
      </dsp:nvSpPr>
      <dsp:spPr>
        <a:xfrm>
          <a:off x="0" y="2923407"/>
          <a:ext cx="3733800" cy="476437"/>
        </a:xfrm>
        <a:prstGeom prst="rect">
          <a:avLst/>
        </a:prstGeom>
        <a:solidFill>
          <a:sysClr val="window" lastClr="FFFFFF"/>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89784" tIns="229108" rIns="289784" bIns="85344" numCol="1" spcCol="1270" anchor="t" anchorCtr="0">
          <a:noAutofit/>
        </a:bodyPr>
        <a:lstStyle/>
        <a:p>
          <a:pPr marL="114300" lvl="1" indent="-114300" algn="l" defTabSz="533400" rtl="0">
            <a:lnSpc>
              <a:spcPct val="90000"/>
            </a:lnSpc>
            <a:spcBef>
              <a:spcPct val="0"/>
            </a:spcBef>
            <a:spcAft>
              <a:spcPct val="15000"/>
            </a:spcAft>
            <a:buChar char="••"/>
          </a:pPr>
          <a:r>
            <a:rPr lang="en-US" sz="1200" b="1" kern="1200" dirty="0" smtClean="0">
              <a:solidFill>
                <a:sysClr val="windowText" lastClr="000000"/>
              </a:solidFill>
              <a:latin typeface="Arial" pitchFamily="34" charset="0"/>
              <a:ea typeface="+mn-ea"/>
              <a:cs typeface="Arial" pitchFamily="34" charset="0"/>
            </a:rPr>
            <a:t>INCL 507 CIV POL, AUTH DPLY OF BDE</a:t>
          </a:r>
          <a:endParaRPr lang="en-US" sz="1200" b="1" kern="1200" dirty="0">
            <a:solidFill>
              <a:sysClr val="windowText" lastClr="000000"/>
            </a:solidFill>
            <a:latin typeface="Arial" pitchFamily="34" charset="0"/>
            <a:ea typeface="+mn-ea"/>
            <a:cs typeface="Arial" pitchFamily="34" charset="0"/>
          </a:endParaRPr>
        </a:p>
      </dsp:txBody>
      <dsp:txXfrm>
        <a:off x="0" y="2923407"/>
        <a:ext cx="3733800" cy="476437"/>
      </dsp:txXfrm>
    </dsp:sp>
    <dsp:sp modelId="{18BF976E-D7B1-4BDB-A8C8-A34AFF9FC4D8}">
      <dsp:nvSpPr>
        <dsp:cNvPr id="0" name=""/>
        <dsp:cNvSpPr/>
      </dsp:nvSpPr>
      <dsp:spPr>
        <a:xfrm>
          <a:off x="186690" y="2761047"/>
          <a:ext cx="2613660" cy="324720"/>
        </a:xfrm>
        <a:prstGeom prst="roundRect">
          <a:avLst/>
        </a:prstGeom>
        <a:solidFill>
          <a:srgbClr val="003300"/>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8790" tIns="0" rIns="98790" bIns="0" numCol="1" spcCol="1270" anchor="ctr" anchorCtr="0">
          <a:noAutofit/>
        </a:bodyPr>
        <a:lstStyle/>
        <a:p>
          <a:pPr lvl="0" algn="l" defTabSz="711200" rtl="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2004	UNSCR 1565</a:t>
          </a:r>
          <a:endParaRPr lang="en-US" sz="1600" b="1" kern="1200" dirty="0">
            <a:solidFill>
              <a:sysClr val="window" lastClr="FFFFFF"/>
            </a:solidFill>
            <a:latin typeface="Arial" pitchFamily="34" charset="0"/>
            <a:ea typeface="+mn-ea"/>
            <a:cs typeface="Arial" pitchFamily="34" charset="0"/>
          </a:endParaRPr>
        </a:p>
      </dsp:txBody>
      <dsp:txXfrm>
        <a:off x="186690" y="2761047"/>
        <a:ext cx="2613660" cy="324720"/>
      </dsp:txXfrm>
    </dsp:sp>
    <dsp:sp modelId="{B8B89B51-3588-4F14-8850-500E1D2D394C}">
      <dsp:nvSpPr>
        <dsp:cNvPr id="0" name=""/>
        <dsp:cNvSpPr/>
      </dsp:nvSpPr>
      <dsp:spPr>
        <a:xfrm>
          <a:off x="0" y="3734906"/>
          <a:ext cx="3733800" cy="459112"/>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89784" tIns="229108" rIns="289784"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solidFill>
                <a:sysClr val="windowText" lastClr="000000">
                  <a:hueOff val="0"/>
                  <a:satOff val="0"/>
                  <a:lumOff val="0"/>
                  <a:alphaOff val="0"/>
                </a:sysClr>
              </a:solidFill>
              <a:latin typeface="Arial" pitchFamily="34" charset="0"/>
              <a:ea typeface="+mn-ea"/>
              <a:cs typeface="Arial" pitchFamily="34" charset="0"/>
            </a:rPr>
            <a:t>TEMP INCR OF 300 MIL PERS</a:t>
          </a:r>
          <a:endParaRPr lang="en-U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0" y="3734906"/>
        <a:ext cx="3733800" cy="459112"/>
      </dsp:txXfrm>
    </dsp:sp>
    <dsp:sp modelId="{F0FAE780-2BFD-486F-AD40-952477E26F51}">
      <dsp:nvSpPr>
        <dsp:cNvPr id="0" name=""/>
        <dsp:cNvSpPr/>
      </dsp:nvSpPr>
      <dsp:spPr>
        <a:xfrm>
          <a:off x="186690" y="3459245"/>
          <a:ext cx="2613660" cy="438021"/>
        </a:xfrm>
        <a:prstGeom prst="roundRect">
          <a:avLst/>
        </a:prstGeom>
        <a:solidFill>
          <a:srgbClr val="660066"/>
        </a:solidFill>
        <a:ln w="25400" cap="flat" cmpd="sng" algn="ctr">
          <a:solidFill>
            <a:sysClr val="window" lastClr="FFFFFF">
              <a:hueOff val="0"/>
              <a:satOff val="0"/>
              <a:lumOff val="0"/>
              <a:alphaOff val="0"/>
            </a:sys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8790" tIns="0" rIns="98790" bIns="0" numCol="1" spcCol="1270" anchor="ctr" anchorCtr="0">
          <a:noAutofit/>
        </a:bodyPr>
        <a:lstStyle/>
        <a:p>
          <a:pPr lvl="0" algn="l" defTabSz="711200" rtl="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2005     UNSCR 1635</a:t>
          </a:r>
          <a:endParaRPr lang="en-US" sz="1600" b="1" kern="1200" dirty="0">
            <a:solidFill>
              <a:sysClr val="window" lastClr="FFFFFF"/>
            </a:solidFill>
            <a:latin typeface="Arial" pitchFamily="34" charset="0"/>
            <a:ea typeface="+mn-ea"/>
            <a:cs typeface="Arial" pitchFamily="34" charset="0"/>
          </a:endParaRPr>
        </a:p>
      </dsp:txBody>
      <dsp:txXfrm>
        <a:off x="186690" y="3459245"/>
        <a:ext cx="2613660" cy="438021"/>
      </dsp:txXfrm>
    </dsp:sp>
    <dsp:sp modelId="{FC84700C-AF36-4344-A461-70758CEF614F}">
      <dsp:nvSpPr>
        <dsp:cNvPr id="0" name=""/>
        <dsp:cNvSpPr/>
      </dsp:nvSpPr>
      <dsp:spPr>
        <a:xfrm>
          <a:off x="0" y="4415778"/>
          <a:ext cx="3733800" cy="459112"/>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89784" tIns="229108" rIns="289784"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solidFill>
                <a:sysClr val="windowText" lastClr="000000">
                  <a:hueOff val="0"/>
                  <a:satOff val="0"/>
                  <a:lumOff val="0"/>
                  <a:alphaOff val="0"/>
                </a:sysClr>
              </a:solidFill>
              <a:latin typeface="Arial" pitchFamily="34" charset="0"/>
              <a:ea typeface="+mn-ea"/>
              <a:cs typeface="Arial" pitchFamily="34" charset="0"/>
            </a:rPr>
            <a:t>INCR IN STR OF MILOBS TO 760</a:t>
          </a:r>
          <a:endParaRPr lang="en-US" sz="11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0" y="4415778"/>
        <a:ext cx="3733800" cy="459112"/>
      </dsp:txXfrm>
    </dsp:sp>
    <dsp:sp modelId="{0F09B85F-786F-4BFA-8A9C-BDCBA46D1086}">
      <dsp:nvSpPr>
        <dsp:cNvPr id="0" name=""/>
        <dsp:cNvSpPr/>
      </dsp:nvSpPr>
      <dsp:spPr>
        <a:xfrm>
          <a:off x="186690" y="4253418"/>
          <a:ext cx="2613660" cy="324720"/>
        </a:xfrm>
        <a:prstGeom prst="roundRect">
          <a:avLst/>
        </a:prstGeom>
        <a:solidFill>
          <a:srgbClr val="000099">
            <a:alpha val="90000"/>
          </a:srgb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8790" tIns="0" rIns="98790" bIns="0" numCol="1" spcCol="1270" anchor="ctr" anchorCtr="0">
          <a:noAutofit/>
        </a:bodyPr>
        <a:lstStyle/>
        <a:p>
          <a:pPr lvl="0" algn="l" defTabSz="71120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2008	UNSCR 1856</a:t>
          </a:r>
          <a:endParaRPr lang="en-US" sz="1600" b="1" kern="1200" dirty="0">
            <a:solidFill>
              <a:sysClr val="window" lastClr="FFFFFF"/>
            </a:solidFill>
            <a:latin typeface="Arial" pitchFamily="34" charset="0"/>
            <a:ea typeface="+mn-ea"/>
            <a:cs typeface="Arial" pitchFamily="34" charset="0"/>
          </a:endParaRPr>
        </a:p>
      </dsp:txBody>
      <dsp:txXfrm>
        <a:off x="186690" y="4253418"/>
        <a:ext cx="2613660" cy="324720"/>
      </dsp:txXfrm>
    </dsp:sp>
    <dsp:sp modelId="{A7FC8986-D812-4F4D-9C04-AA7867B7375F}">
      <dsp:nvSpPr>
        <dsp:cNvPr id="0" name=""/>
        <dsp:cNvSpPr/>
      </dsp:nvSpPr>
      <dsp:spPr>
        <a:xfrm>
          <a:off x="0" y="5781242"/>
          <a:ext cx="3733800" cy="277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B4BAF0-98A5-4274-BA48-7FC25D265F78}">
      <dsp:nvSpPr>
        <dsp:cNvPr id="0" name=""/>
        <dsp:cNvSpPr/>
      </dsp:nvSpPr>
      <dsp:spPr>
        <a:xfrm>
          <a:off x="186690" y="4934291"/>
          <a:ext cx="2918465" cy="1009310"/>
        </a:xfrm>
        <a:prstGeom prst="roundRect">
          <a:avLst/>
        </a:prstGeom>
        <a:solidFill>
          <a:srgbClr val="990000">
            <a:alpha val="90000"/>
          </a:srgbClr>
        </a:solidFill>
        <a:ln w="25400" cap="flat" cmpd="sng" algn="ctr">
          <a:solidFill>
            <a:srgbClr val="C0504D">
              <a:hueOff val="0"/>
              <a:satOff val="0"/>
              <a:lumOff val="0"/>
              <a:alphaOff val="0"/>
            </a:srgb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8790" tIns="0" rIns="98790" bIns="0" numCol="1" spcCol="1270" anchor="ctr" anchorCtr="0">
          <a:noAutofit/>
        </a:bodyPr>
        <a:lstStyle/>
        <a:p>
          <a:pPr lvl="0" algn="l" defTabSz="71120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2009    UNSCR 1905</a:t>
          </a:r>
        </a:p>
        <a:p>
          <a:pPr lvl="0" algn="l" defTabSz="71120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2010    UNSCR 1925</a:t>
          </a:r>
        </a:p>
        <a:p>
          <a:pPr lvl="0" algn="l" defTabSz="711200">
            <a:lnSpc>
              <a:spcPct val="90000"/>
            </a:lnSpc>
            <a:spcBef>
              <a:spcPct val="0"/>
            </a:spcBef>
            <a:spcAft>
              <a:spcPct val="35000"/>
            </a:spcAft>
          </a:pPr>
          <a:r>
            <a:rPr lang="en-US" sz="1600" b="1" kern="1200" dirty="0" smtClean="0">
              <a:solidFill>
                <a:sysClr val="window" lastClr="FFFFFF"/>
              </a:solidFill>
              <a:latin typeface="Arial" pitchFamily="34" charset="0"/>
              <a:ea typeface="+mn-ea"/>
              <a:cs typeface="Arial" pitchFamily="34" charset="0"/>
            </a:rPr>
            <a:t>2011    UNSCR 1991</a:t>
          </a:r>
          <a:endParaRPr lang="en-US" sz="1600" b="1" kern="1200" dirty="0">
            <a:solidFill>
              <a:sysClr val="window" lastClr="FFFFFF"/>
            </a:solidFill>
            <a:latin typeface="Arial" pitchFamily="34" charset="0"/>
            <a:ea typeface="+mn-ea"/>
            <a:cs typeface="Arial" pitchFamily="34" charset="0"/>
          </a:endParaRPr>
        </a:p>
      </dsp:txBody>
      <dsp:txXfrm>
        <a:off x="186690" y="4934291"/>
        <a:ext cx="2918465" cy="1009310"/>
      </dsp:txXfrm>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7327CE-7765-43A9-AE27-FF397EBA4277}">
      <dsp:nvSpPr>
        <dsp:cNvPr id="0" name=""/>
        <dsp:cNvSpPr/>
      </dsp:nvSpPr>
      <dsp:spPr>
        <a:xfrm>
          <a:off x="152384" y="304800"/>
          <a:ext cx="8839230" cy="5185196"/>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u="sng" kern="1200" dirty="0" smtClean="0"/>
            <a:t>PROTECTION OF CIVILIANS</a:t>
          </a:r>
          <a:endParaRPr lang="en-US" sz="2400" b="1" u="sng" kern="1200" dirty="0"/>
        </a:p>
        <a:p>
          <a:pPr marL="171450" lvl="1" indent="-171450" algn="l" defTabSz="800100">
            <a:lnSpc>
              <a:spcPct val="90000"/>
            </a:lnSpc>
            <a:spcBef>
              <a:spcPct val="0"/>
            </a:spcBef>
            <a:spcAft>
              <a:spcPct val="15000"/>
            </a:spcAft>
            <a:buChar char="••"/>
          </a:pPr>
          <a:r>
            <a:rPr lang="en-US" sz="1800" b="1" kern="1200" dirty="0" smtClean="0">
              <a:solidFill>
                <a:schemeClr val="bg1"/>
              </a:solidFill>
            </a:rPr>
            <a:t>ENSURE EFFECTIVE </a:t>
          </a:r>
          <a:r>
            <a:rPr lang="en-US" sz="1800" b="1" u="sng" kern="1200" dirty="0" smtClean="0">
              <a:solidFill>
                <a:srgbClr val="FFFF00"/>
              </a:solidFill>
            </a:rPr>
            <a:t>PROTECTION OF CIVILIANS </a:t>
          </a:r>
          <a:r>
            <a:rPr lang="en-US" sz="1800" b="1" kern="1200" dirty="0" smtClean="0">
              <a:solidFill>
                <a:schemeClr val="bg1"/>
              </a:solidFill>
            </a:rPr>
            <a:t>INCLUDING HUMANATARIAN PERSONNEL</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ENSURE PROTECTION OF UN PERSONNEL &amp; EQPT</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SUPPORT GOVT OF DRC IN PROTECTION OF CIVILIANS</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SUPPORT  EFFORTS TO </a:t>
          </a:r>
          <a:r>
            <a:rPr lang="en-US" sz="1800" b="1" u="sng" kern="1200" dirty="0" smtClean="0">
              <a:solidFill>
                <a:srgbClr val="FFFF00"/>
              </a:solidFill>
            </a:rPr>
            <a:t>BRING PERPETRATORS TO JUSTICE </a:t>
          </a:r>
          <a:r>
            <a:rPr lang="en-US" sz="1800" b="1" kern="1200" dirty="0" smtClean="0">
              <a:solidFill>
                <a:schemeClr val="bg1"/>
              </a:solidFill>
            </a:rPr>
            <a:t>BY EST PSC  AND  ASSIST  FARDC </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IMPLEMENT  UN SYSTEM  WIDE PROTECTION  STRAT – JPT, CLA, JIT, SURVEILLANCE CENTRES &amp; WOMEN PROTECTION ADVISORS</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CREATE ENVIRONMENT FOR SAFE </a:t>
          </a:r>
          <a:r>
            <a:rPr lang="en-US" sz="1800" b="1" u="sng" kern="1200" dirty="0" smtClean="0">
              <a:solidFill>
                <a:srgbClr val="FFFF00"/>
              </a:solidFill>
            </a:rPr>
            <a:t>RETURN OF IDPs</a:t>
          </a:r>
          <a:endParaRPr lang="en-US" sz="1800" b="1" u="sng" kern="1200" dirty="0">
            <a:solidFill>
              <a:srgbClr val="FFFF00"/>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SUPPORT GOVT OF DRC </a:t>
          </a:r>
          <a:r>
            <a:rPr lang="en-US" sz="1800" b="1" u="sng" kern="1200" dirty="0" smtClean="0">
              <a:solidFill>
                <a:srgbClr val="FFFF00"/>
              </a:solidFill>
            </a:rPr>
            <a:t>IN MIL OPS AGAINST  FDLR, LRA</a:t>
          </a:r>
          <a:r>
            <a:rPr lang="en-US" sz="1800" b="1" kern="1200" dirty="0" smtClean="0">
              <a:solidFill>
                <a:schemeClr val="bg1"/>
              </a:solidFill>
            </a:rPr>
            <a:t> AND OTHER MIL GROUPS</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SUPPORT THE COMPLETION ACTIVITIES OF DDR OR EFFECTIVE </a:t>
          </a:r>
          <a:r>
            <a:rPr lang="en-US" sz="1800" b="1" u="sng" kern="1200" dirty="0" smtClean="0">
              <a:solidFill>
                <a:srgbClr val="FFFF00"/>
              </a:solidFill>
            </a:rPr>
            <a:t>REINTEGRATION INTO THE ARMY</a:t>
          </a:r>
          <a:endParaRPr lang="en-US" sz="1800" b="1" u="sng" kern="1200" dirty="0">
            <a:solidFill>
              <a:srgbClr val="FFFF00"/>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SUPPORT </a:t>
          </a:r>
          <a:r>
            <a:rPr lang="en-US" sz="1800" b="1" u="sng" kern="1200" dirty="0" smtClean="0">
              <a:solidFill>
                <a:srgbClr val="FFFF00"/>
              </a:solidFill>
            </a:rPr>
            <a:t>DDRRR OF FOREIGN  ARMED  GROUP  </a:t>
          </a:r>
          <a:r>
            <a:rPr lang="en-US" sz="1800" b="1" kern="1200" dirty="0" smtClean="0">
              <a:solidFill>
                <a:schemeClr val="bg1"/>
              </a:solidFill>
            </a:rPr>
            <a:t>MEMBERS </a:t>
          </a:r>
          <a:endParaRPr lang="en-US" sz="1800" b="1" kern="1200" dirty="0">
            <a:solidFill>
              <a:schemeClr val="bg1"/>
            </a:solidFill>
          </a:endParaRPr>
        </a:p>
      </dsp:txBody>
      <dsp:txXfrm>
        <a:off x="2509512" y="304800"/>
        <a:ext cx="6482102" cy="5185196"/>
      </dsp:txXfrm>
    </dsp:sp>
    <dsp:sp modelId="{7FA6684E-AF71-43AF-90AD-8D4836036ACB}">
      <dsp:nvSpPr>
        <dsp:cNvPr id="0" name=""/>
        <dsp:cNvSpPr/>
      </dsp:nvSpPr>
      <dsp:spPr>
        <a:xfrm>
          <a:off x="304793" y="2133618"/>
          <a:ext cx="1981212" cy="213355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7327CE-7765-43A9-AE27-FF397EBA4277}">
      <dsp:nvSpPr>
        <dsp:cNvPr id="0" name=""/>
        <dsp:cNvSpPr/>
      </dsp:nvSpPr>
      <dsp:spPr>
        <a:xfrm>
          <a:off x="152384" y="304502"/>
          <a:ext cx="8839230" cy="5180132"/>
        </a:xfrm>
        <a:prstGeom prst="roundRect">
          <a:avLst>
            <a:gd name="adj" fmla="val 10000"/>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u="sng" kern="1200" dirty="0" smtClean="0"/>
            <a:t>STABILISATION AND PEACE CONSOLIDATION</a:t>
          </a:r>
          <a:endParaRPr lang="en-US" sz="2000" b="1" u="sng" kern="1200" dirty="0"/>
        </a:p>
        <a:p>
          <a:pPr marL="171450" lvl="1" indent="-171450" algn="l" defTabSz="800100">
            <a:lnSpc>
              <a:spcPct val="90000"/>
            </a:lnSpc>
            <a:spcBef>
              <a:spcPct val="0"/>
            </a:spcBef>
            <a:spcAft>
              <a:spcPct val="15000"/>
            </a:spcAft>
            <a:buChar char="••"/>
          </a:pPr>
          <a:r>
            <a:rPr lang="en-US" sz="1800" b="1" kern="1200" dirty="0" smtClean="0">
              <a:solidFill>
                <a:schemeClr val="bg1"/>
              </a:solidFill>
            </a:rPr>
            <a:t>SUPPORT  GOVT  OF  DRC  TO </a:t>
          </a:r>
          <a:r>
            <a:rPr lang="en-US" sz="1800" b="1" u="sng" kern="1200" dirty="0" smtClean="0">
              <a:solidFill>
                <a:srgbClr val="FFFF00"/>
              </a:solidFill>
            </a:rPr>
            <a:t>STRENGTHEN  AND  REFORM  SECURITY  AND  JUDICIAL  INSTITUTIONS</a:t>
          </a:r>
          <a:endParaRPr lang="en-US" sz="1800" b="1" u="sng" kern="1200" dirty="0">
            <a:solidFill>
              <a:srgbClr val="FFFF00"/>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ASSIST  IN  </a:t>
          </a:r>
          <a:r>
            <a:rPr lang="en-US" sz="1800" b="1" u="sng" kern="1200" dirty="0" smtClean="0">
              <a:solidFill>
                <a:srgbClr val="FFFF00"/>
              </a:solidFill>
            </a:rPr>
            <a:t>STRENGTHEING  MILITARY  CAPACITY</a:t>
          </a:r>
          <a:r>
            <a:rPr lang="en-US" sz="1800" b="1" kern="1200" dirty="0" smtClean="0">
              <a:solidFill>
                <a:schemeClr val="bg1"/>
              </a:solidFill>
            </a:rPr>
            <a:t>, INCLUDING MILITARY  JUSTICE  AND  MILITARY  POLICE  IN  LINE  WITH  ARMY REFORM PLAN 2010</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SUPPORT </a:t>
          </a:r>
          <a:r>
            <a:rPr lang="en-US" sz="1800" b="1" u="sng" kern="1200" dirty="0" smtClean="0">
              <a:solidFill>
                <a:srgbClr val="FFFF00"/>
              </a:solidFill>
            </a:rPr>
            <a:t>REFORM OF  POLICE  </a:t>
          </a:r>
          <a:r>
            <a:rPr lang="en-US" sz="1800" b="1" kern="1200" dirty="0" smtClean="0">
              <a:solidFill>
                <a:schemeClr val="bg1"/>
              </a:solidFill>
            </a:rPr>
            <a:t>LED BY GOVT OF DRC</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DEVELOP AND IMPLEMENT </a:t>
          </a:r>
          <a:r>
            <a:rPr lang="en-US" sz="1800" b="1" u="sng" kern="1200" dirty="0" smtClean="0">
              <a:solidFill>
                <a:srgbClr val="FFFF00"/>
              </a:solidFill>
            </a:rPr>
            <a:t>STRATEGY FOR JUSTICE REFORM</a:t>
          </a:r>
          <a:r>
            <a:rPr lang="en-US" sz="1800" b="1" kern="1200" dirty="0" smtClean="0">
              <a:solidFill>
                <a:schemeClr val="bg1"/>
              </a:solidFill>
            </a:rPr>
            <a:t> IN CONSULTATION WITH CONGOLESE AUTH</a:t>
          </a: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ASSIST GOVT OF DRC TO </a:t>
          </a:r>
          <a:r>
            <a:rPr lang="en-US" sz="1800" b="1" u="sng" kern="1200" dirty="0" smtClean="0">
              <a:solidFill>
                <a:srgbClr val="FFFF00"/>
              </a:solidFill>
            </a:rPr>
            <a:t>CONSOLIDATE STATE AUTHORITY</a:t>
          </a:r>
          <a:r>
            <a:rPr lang="en-US" sz="1800" b="1" kern="1200" dirty="0" smtClean="0">
              <a:solidFill>
                <a:schemeClr val="bg1"/>
              </a:solidFill>
            </a:rPr>
            <a:t> IN TERRITORY FREED FROM ARMED GROUPS</a:t>
          </a:r>
          <a:endParaRPr lang="en-US" sz="1800" b="1" u="sng" kern="1200" dirty="0">
            <a:solidFill>
              <a:schemeClr val="bg1"/>
            </a:solidFill>
          </a:endParaRPr>
        </a:p>
        <a:p>
          <a:pPr marL="171450" lvl="1" indent="-171450" algn="l" defTabSz="800100">
            <a:lnSpc>
              <a:spcPct val="90000"/>
            </a:lnSpc>
            <a:spcBef>
              <a:spcPct val="0"/>
            </a:spcBef>
            <a:spcAft>
              <a:spcPct val="15000"/>
            </a:spcAft>
            <a:buChar char="••"/>
          </a:pPr>
          <a:r>
            <a:rPr lang="en-US" sz="1800" b="1" u="none" kern="1200" dirty="0" smtClean="0">
              <a:solidFill>
                <a:schemeClr val="bg1"/>
              </a:solidFill>
            </a:rPr>
            <a:t>SUPPORT GOVT OF DRC EFFORTS TO </a:t>
          </a:r>
          <a:r>
            <a:rPr lang="en-US" sz="1800" b="1" u="sng" kern="1200" dirty="0" smtClean="0">
              <a:solidFill>
                <a:srgbClr val="FFFF00"/>
              </a:solidFill>
            </a:rPr>
            <a:t>FIGHT ILLEGAL EXPLOITATION AND TRADE OF MINERALS</a:t>
          </a:r>
          <a:endParaRPr lang="en-US" sz="1800" b="1" u="sng" kern="1200" dirty="0">
            <a:solidFill>
              <a:srgbClr val="FFFF00"/>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ASSIST GOVT OF DRC IN </a:t>
          </a:r>
          <a:r>
            <a:rPr lang="en-US" sz="1800" b="1" u="sng" kern="1200" dirty="0" smtClean="0">
              <a:solidFill>
                <a:srgbClr val="FFFF00"/>
              </a:solidFill>
            </a:rPr>
            <a:t>ENHANCING DEMINING CAPACITY</a:t>
          </a:r>
          <a:endParaRPr lang="en-US" sz="1800" b="1" u="sng" kern="1200" dirty="0">
            <a:solidFill>
              <a:srgbClr val="FFFF00"/>
            </a:solidFill>
          </a:endParaRPr>
        </a:p>
        <a:p>
          <a:pPr marL="171450" lvl="1" indent="-171450" algn="l" defTabSz="800100">
            <a:lnSpc>
              <a:spcPct val="90000"/>
            </a:lnSpc>
            <a:spcBef>
              <a:spcPct val="0"/>
            </a:spcBef>
            <a:spcAft>
              <a:spcPct val="15000"/>
            </a:spcAft>
            <a:buChar char="••"/>
          </a:pPr>
          <a:r>
            <a:rPr lang="en-US" sz="1800" b="1" kern="1200" dirty="0" smtClean="0">
              <a:solidFill>
                <a:schemeClr val="bg1"/>
              </a:solidFill>
            </a:rPr>
            <a:t>SUPPORT THE ORGANISATION AND CONDUCT OF </a:t>
          </a:r>
          <a:r>
            <a:rPr lang="en-US" sz="1800" b="1" u="sng" kern="1200" dirty="0" smtClean="0">
              <a:solidFill>
                <a:srgbClr val="FFFF00"/>
              </a:solidFill>
            </a:rPr>
            <a:t>NATIONAL, PROVINTIAL AND LOCAL ELECTIONS </a:t>
          </a:r>
          <a:r>
            <a:rPr lang="en-US" sz="1800" b="1" kern="1200" dirty="0" smtClean="0">
              <a:solidFill>
                <a:schemeClr val="bg1"/>
              </a:solidFill>
            </a:rPr>
            <a:t>THROUGH PROVISION OF TECHNICAL AND LOGISTIC SUPPORT</a:t>
          </a:r>
          <a:endParaRPr lang="en-US" sz="1800" b="1" kern="1200" dirty="0">
            <a:solidFill>
              <a:schemeClr val="bg1"/>
            </a:solidFill>
          </a:endParaRPr>
        </a:p>
      </dsp:txBody>
      <dsp:txXfrm>
        <a:off x="2508937" y="304502"/>
        <a:ext cx="6482677" cy="5180132"/>
      </dsp:txXfrm>
    </dsp:sp>
    <dsp:sp modelId="{7FA6684E-AF71-43AF-90AD-8D4836036ACB}">
      <dsp:nvSpPr>
        <dsp:cNvPr id="0" name=""/>
        <dsp:cNvSpPr/>
      </dsp:nvSpPr>
      <dsp:spPr>
        <a:xfrm>
          <a:off x="304198" y="2131534"/>
          <a:ext cx="1981212" cy="213146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4566A6-E3E2-4964-93BE-2E58F70AD165}">
      <dsp:nvSpPr>
        <dsp:cNvPr id="0" name=""/>
        <dsp:cNvSpPr/>
      </dsp:nvSpPr>
      <dsp:spPr>
        <a:xfrm>
          <a:off x="574" y="0"/>
          <a:ext cx="1175381" cy="393315"/>
        </a:xfrm>
        <a:prstGeom prst="roundRect">
          <a:avLst/>
        </a:prstGeom>
        <a:solidFill>
          <a:srgbClr val="660066"/>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i="0" kern="1200" dirty="0" smtClean="0">
              <a:solidFill>
                <a:sysClr val="window" lastClr="FFFFFF"/>
              </a:solidFill>
              <a:latin typeface="Arial" pitchFamily="34" charset="0"/>
              <a:ea typeface="+mn-ea"/>
              <a:cs typeface="Arial" pitchFamily="34" charset="0"/>
            </a:rPr>
            <a:t>BURUNDI</a:t>
          </a:r>
          <a:endParaRPr lang="en-US" sz="1400" b="1" i="0" kern="1200" dirty="0">
            <a:solidFill>
              <a:sysClr val="window" lastClr="FFFFFF"/>
            </a:solidFill>
            <a:latin typeface="Arial" pitchFamily="34" charset="0"/>
            <a:ea typeface="+mn-ea"/>
            <a:cs typeface="Arial" pitchFamily="34" charset="0"/>
          </a:endParaRPr>
        </a:p>
      </dsp:txBody>
      <dsp:txXfrm>
        <a:off x="574" y="0"/>
        <a:ext cx="1175381" cy="39331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3FF2D92-418C-451F-AD85-16CD0E84B97C}">
      <dsp:nvSpPr>
        <dsp:cNvPr id="0" name=""/>
        <dsp:cNvSpPr/>
      </dsp:nvSpPr>
      <dsp:spPr>
        <a:xfrm>
          <a:off x="0" y="0"/>
          <a:ext cx="1250351" cy="393315"/>
        </a:xfrm>
        <a:prstGeom prst="roundRect">
          <a:avLst/>
        </a:prstGeom>
        <a:solidFill>
          <a:srgbClr val="7E0000"/>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kern="1200" dirty="0" smtClean="0">
              <a:solidFill>
                <a:sysClr val="window" lastClr="FFFFFF"/>
              </a:solidFill>
              <a:latin typeface="Arial" pitchFamily="34" charset="0"/>
              <a:ea typeface="+mn-ea"/>
              <a:cs typeface="Arial" pitchFamily="34" charset="0"/>
            </a:rPr>
            <a:t>TANZANIA</a:t>
          </a:r>
          <a:endParaRPr lang="en-US" sz="1400" b="1" kern="1200" dirty="0">
            <a:solidFill>
              <a:sysClr val="window" lastClr="FFFFFF"/>
            </a:solidFill>
            <a:latin typeface="Arial" pitchFamily="34" charset="0"/>
            <a:ea typeface="+mn-ea"/>
            <a:cs typeface="Arial" pitchFamily="34" charset="0"/>
          </a:endParaRPr>
        </a:p>
      </dsp:txBody>
      <dsp:txXfrm>
        <a:off x="0" y="0"/>
        <a:ext cx="1250351" cy="39331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D96D54-741F-4692-AFE9-E8619BBCAEBB}">
      <dsp:nvSpPr>
        <dsp:cNvPr id="0" name=""/>
        <dsp:cNvSpPr/>
      </dsp:nvSpPr>
      <dsp:spPr>
        <a:xfrm>
          <a:off x="511" y="0"/>
          <a:ext cx="1047139" cy="390524"/>
        </a:xfrm>
        <a:prstGeom prst="roundRect">
          <a:avLst/>
        </a:prstGeom>
        <a:solidFill>
          <a:srgbClr val="000099"/>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i="0" kern="1200" dirty="0" smtClean="0">
              <a:solidFill>
                <a:sysClr val="window" lastClr="FFFFFF"/>
              </a:solidFill>
              <a:latin typeface="Arial" pitchFamily="34" charset="0"/>
              <a:ea typeface="+mn-ea"/>
              <a:cs typeface="Arial" pitchFamily="34" charset="0"/>
            </a:rPr>
            <a:t>ZAMBIA</a:t>
          </a:r>
          <a:endParaRPr lang="en-US" sz="1400" i="0" kern="1200" dirty="0">
            <a:solidFill>
              <a:sysClr val="window" lastClr="FFFFFF"/>
            </a:solidFill>
            <a:latin typeface="Arial" pitchFamily="34" charset="0"/>
            <a:ea typeface="+mn-ea"/>
            <a:cs typeface="Arial" pitchFamily="34" charset="0"/>
          </a:endParaRPr>
        </a:p>
      </dsp:txBody>
      <dsp:txXfrm>
        <a:off x="511" y="0"/>
        <a:ext cx="1047139" cy="390524"/>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72658E-DD34-4CFC-8C01-CEE0E2C3E10E}">
      <dsp:nvSpPr>
        <dsp:cNvPr id="0" name=""/>
        <dsp:cNvSpPr/>
      </dsp:nvSpPr>
      <dsp:spPr>
        <a:xfrm>
          <a:off x="527" y="0"/>
          <a:ext cx="1079876" cy="393315"/>
        </a:xfrm>
        <a:prstGeom prst="roundRect">
          <a:avLst/>
        </a:prstGeom>
        <a:solidFill>
          <a:srgbClr val="006600"/>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kern="1200" dirty="0" smtClean="0">
              <a:solidFill>
                <a:sysClr val="window" lastClr="FFFFFF"/>
              </a:solidFill>
              <a:latin typeface="Arial" pitchFamily="34" charset="0"/>
              <a:ea typeface="+mn-ea"/>
              <a:cs typeface="Arial" pitchFamily="34" charset="0"/>
            </a:rPr>
            <a:t>ANGOLA</a:t>
          </a:r>
          <a:endParaRPr lang="en-US" sz="1400" b="1" kern="1200" dirty="0">
            <a:solidFill>
              <a:sysClr val="window" lastClr="FFFFFF"/>
            </a:solidFill>
            <a:latin typeface="Arial" pitchFamily="34" charset="0"/>
            <a:ea typeface="+mn-ea"/>
            <a:cs typeface="Arial" pitchFamily="34" charset="0"/>
          </a:endParaRPr>
        </a:p>
      </dsp:txBody>
      <dsp:txXfrm>
        <a:off x="527" y="0"/>
        <a:ext cx="1079876" cy="39331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877E49-C461-47EA-9F0E-1CF760A15EF7}">
      <dsp:nvSpPr>
        <dsp:cNvPr id="0" name=""/>
        <dsp:cNvSpPr/>
      </dsp:nvSpPr>
      <dsp:spPr>
        <a:xfrm>
          <a:off x="2" y="336"/>
          <a:ext cx="1724460" cy="687628"/>
        </a:xfrm>
        <a:prstGeom prst="roundRect">
          <a:avLst/>
        </a:prstGeom>
        <a:solidFill>
          <a:srgbClr val="000099"/>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i="0" kern="1200" dirty="0" smtClean="0">
              <a:solidFill>
                <a:sysClr val="window" lastClr="FFFFFF"/>
              </a:solidFill>
              <a:latin typeface="Arial" pitchFamily="34" charset="0"/>
              <a:ea typeface="+mn-ea"/>
              <a:cs typeface="Arial" pitchFamily="34" charset="0"/>
            </a:rPr>
            <a:t>REPUBLIC OF  CONGO </a:t>
          </a:r>
          <a:endParaRPr lang="en-US" sz="1400" i="0" kern="1200" dirty="0">
            <a:solidFill>
              <a:sysClr val="window" lastClr="FFFFFF"/>
            </a:solidFill>
            <a:latin typeface="Arial" pitchFamily="34" charset="0"/>
            <a:ea typeface="+mn-ea"/>
            <a:cs typeface="Arial" pitchFamily="34" charset="0"/>
          </a:endParaRPr>
        </a:p>
      </dsp:txBody>
      <dsp:txXfrm>
        <a:off x="2" y="336"/>
        <a:ext cx="1724460" cy="687628"/>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C6C90D2-3233-4704-8C0A-0C0995A39953}">
      <dsp:nvSpPr>
        <dsp:cNvPr id="0" name=""/>
        <dsp:cNvSpPr/>
      </dsp:nvSpPr>
      <dsp:spPr>
        <a:xfrm>
          <a:off x="1013" y="0"/>
          <a:ext cx="2075847" cy="688301"/>
        </a:xfrm>
        <a:prstGeom prst="roundRect">
          <a:avLst/>
        </a:prstGeom>
        <a:solidFill>
          <a:srgbClr val="660066"/>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rtl="0">
            <a:lnSpc>
              <a:spcPct val="90000"/>
            </a:lnSpc>
            <a:spcBef>
              <a:spcPct val="0"/>
            </a:spcBef>
            <a:spcAft>
              <a:spcPct val="35000"/>
            </a:spcAft>
          </a:pPr>
          <a:r>
            <a:rPr lang="en-US" sz="1500" b="1" i="0" kern="1200" dirty="0" smtClean="0">
              <a:solidFill>
                <a:sysClr val="window" lastClr="FFFFFF"/>
              </a:solidFill>
              <a:latin typeface="Arial" pitchFamily="34" charset="0"/>
              <a:ea typeface="+mn-ea"/>
              <a:cs typeface="Arial" pitchFamily="34" charset="0"/>
            </a:rPr>
            <a:t>CENTRAL AFRICAN REPUBLIC</a:t>
          </a:r>
          <a:endParaRPr lang="en-US" sz="1500" i="0" kern="1200" dirty="0">
            <a:solidFill>
              <a:sysClr val="window" lastClr="FFFFFF"/>
            </a:solidFill>
            <a:latin typeface="Arial" pitchFamily="34" charset="0"/>
            <a:ea typeface="+mn-ea"/>
            <a:cs typeface="Arial" pitchFamily="34" charset="0"/>
          </a:endParaRPr>
        </a:p>
      </dsp:txBody>
      <dsp:txXfrm>
        <a:off x="1013" y="0"/>
        <a:ext cx="2075847" cy="688301"/>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6F42AC-D090-4A8B-8F41-24D026E658BB}">
      <dsp:nvSpPr>
        <dsp:cNvPr id="0" name=""/>
        <dsp:cNvSpPr/>
      </dsp:nvSpPr>
      <dsp:spPr>
        <a:xfrm>
          <a:off x="0" y="0"/>
          <a:ext cx="939047" cy="390526"/>
        </a:xfrm>
        <a:prstGeom prst="roundRect">
          <a:avLst/>
        </a:prstGeom>
        <a:solidFill>
          <a:srgbClr val="7E0000"/>
        </a:soli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n-US" sz="1400" b="1" i="0" kern="1200" dirty="0" smtClean="0">
              <a:solidFill>
                <a:sysClr val="window" lastClr="FFFFFF"/>
              </a:solidFill>
              <a:latin typeface="Arial" pitchFamily="34" charset="0"/>
              <a:ea typeface="+mn-ea"/>
              <a:cs typeface="Arial" pitchFamily="34" charset="0"/>
            </a:rPr>
            <a:t>SUDAN</a:t>
          </a:r>
          <a:endParaRPr lang="en-US" sz="1400" i="0" kern="1200" dirty="0">
            <a:solidFill>
              <a:sysClr val="window" lastClr="FFFFFF"/>
            </a:solidFill>
            <a:latin typeface="Arial" pitchFamily="34" charset="0"/>
            <a:ea typeface="+mn-ea"/>
            <a:cs typeface="Arial" pitchFamily="34" charset="0"/>
          </a:endParaRPr>
        </a:p>
      </dsp:txBody>
      <dsp:txXfrm>
        <a:off x="0" y="0"/>
        <a:ext cx="939047" cy="39052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895AF2-FD22-4B4F-A8A4-606BD01F1725}" type="datetimeFigureOut">
              <a:rPr lang="en-US" smtClean="0"/>
              <a:pPr/>
              <a:t>4/25/2012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AFAC90-C726-46E4-AC72-C8C21AC6EA26}" type="slidenum">
              <a:rPr lang="en-US" smtClean="0"/>
              <a:pPr/>
              <a:t>‹Nº›</a:t>
            </a:fld>
            <a:endParaRPr lang="en-US"/>
          </a:p>
        </p:txBody>
      </p:sp>
    </p:spTree>
    <p:extLst>
      <p:ext uri="{BB962C8B-B14F-4D97-AF65-F5344CB8AC3E}">
        <p14:creationId xmlns:p14="http://schemas.microsoft.com/office/powerpoint/2010/main" xmlns="" val="4186319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un.org/documents/sc/res/1960/s60r143e.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un.org/documents/sc/res/1961/s61r161e.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87C57A8-B26C-4B7A-8D03-C5FDC4029D5C}" type="slidenum">
              <a:rPr lang="en-US" smtClean="0">
                <a:solidFill>
                  <a:prstClr val="black"/>
                </a:solidFill>
                <a:latin typeface="Arial" pitchFamily="34" charset="0"/>
                <a:cs typeface="Arial" pitchFamily="34" charset="0"/>
              </a:rPr>
              <a:pPr/>
              <a:t>1</a:t>
            </a:fld>
            <a:endParaRPr lang="en-US" smtClean="0">
              <a:solidFill>
                <a:prstClr val="black"/>
              </a:solidFill>
              <a:latin typeface="Arial" pitchFamily="34" charset="0"/>
              <a:cs typeface="Arial" pitchFamily="34" charset="0"/>
            </a:endParaRPr>
          </a:p>
        </p:txBody>
      </p:sp>
      <p:sp>
        <p:nvSpPr>
          <p:cNvPr id="57347" name="Rectangle 2"/>
          <p:cNvSpPr>
            <a:spLocks noGrp="1" noRot="1" noChangeAspect="1" noChangeArrowheads="1" noTextEdit="1"/>
          </p:cNvSpPr>
          <p:nvPr>
            <p:ph type="sldImg"/>
          </p:nvPr>
        </p:nvSpPr>
        <p:spPr>
          <a:xfrm>
            <a:off x="1143000" y="685800"/>
            <a:ext cx="4573588" cy="3429000"/>
          </a:xfrm>
          <a:ln/>
        </p:spPr>
      </p:sp>
      <p:sp>
        <p:nvSpPr>
          <p:cNvPr id="57348" name="Rectangle 3"/>
          <p:cNvSpPr>
            <a:spLocks noGrp="1" noChangeArrowheads="1"/>
          </p:cNvSpPr>
          <p:nvPr>
            <p:ph type="body" idx="1"/>
          </p:nvPr>
        </p:nvSpPr>
        <p:spPr>
          <a:xfrm>
            <a:off x="687388" y="4344988"/>
            <a:ext cx="5483225" cy="4113212"/>
          </a:xfrm>
          <a:noFill/>
          <a:ln/>
        </p:spPr>
        <p:txBody>
          <a:bodyPr/>
          <a:lstStyle/>
          <a:p>
            <a:pPr eaLnBrk="1" hangingPunct="1"/>
            <a:endParaRPr lang="en-IN"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16</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17</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18</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19</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20</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21</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22</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23</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24</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STUDY SHOWS THAT 4,00,000 WOMEN WERE RAPED</a:t>
            </a:r>
            <a:r>
              <a:rPr lang="en-US" baseline="0" dirty="0" smtClean="0"/>
              <a:t> IN </a:t>
            </a:r>
            <a:r>
              <a:rPr lang="en-US" dirty="0" smtClean="0"/>
              <a:t>2006-07, WHICH TRANSLATES TO</a:t>
            </a:r>
            <a:r>
              <a:rPr lang="en-US" baseline="0" dirty="0" smtClean="0"/>
              <a:t> 1,390 RAPES PER DAY WHICH IMPLIES 58 RAPES PER HOUR</a:t>
            </a:r>
          </a:p>
          <a:p>
            <a:r>
              <a:rPr lang="en-US" baseline="0" dirty="0" smtClean="0"/>
              <a:t>IN ANOTHER STUDY IN JUN 2006 1,152 WOMEN WERE RAPED WHICH TRANSLATES TO 48 RAPES PER HOUR</a:t>
            </a:r>
          </a:p>
          <a:p>
            <a:r>
              <a:rPr lang="en-US" dirty="0" smtClean="0"/>
              <a:t> THE AVERAGE</a:t>
            </a:r>
            <a:r>
              <a:rPr lang="en-US" baseline="0" dirty="0" smtClean="0"/>
              <a:t> ANNUAL INCOME IS $ 160 PER MONTH AND IN </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26</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The United Nations Operation in the Congo (</a:t>
            </a:r>
            <a:r>
              <a:rPr lang="en-US" dirty="0" err="1" smtClean="0"/>
              <a:t>Opération</a:t>
            </a:r>
            <a:r>
              <a:rPr lang="en-US" dirty="0" smtClean="0"/>
              <a:t> des Nations </a:t>
            </a:r>
            <a:r>
              <a:rPr lang="en-US" dirty="0" err="1" smtClean="0"/>
              <a:t>Unies</a:t>
            </a:r>
            <a:r>
              <a:rPr lang="en-US" dirty="0" smtClean="0"/>
              <a:t> au Congo, or ONUC), which took place in the Republic of the Congo from July 1960 until June 1964, marked a milestone in the history of United Nations peacekeeping in terms of the responsibilities it had to assume, the size of its area of operation and the manpower involved. It included, in addition to a peacekeeping force which comprised at its peak strength nearly 20,000 officers and men, an important Civilian Operations component. Originally mandated to provide the Congolese Government with the military and technical assistance it required following the collapse of many essential services and the military intervention by Belgian troops, ONUC became embroiled by the force of circumstances in a chaotic internal situation of extreme complexity and had to assume certain responsibilities which went beyond normal peacekeeping duties. </a:t>
            </a:r>
          </a:p>
          <a:p>
            <a:r>
              <a:rPr lang="en-US" b="1" dirty="0" smtClean="0"/>
              <a:t>1. Establishment of ONUC </a:t>
            </a:r>
            <a:endParaRPr lang="en-US" dirty="0" smtClean="0"/>
          </a:p>
          <a:p>
            <a:r>
              <a:rPr lang="en-US" dirty="0" smtClean="0"/>
              <a:t>The Republic of the Congo, a former Belgian colony, became independent on 30 June 1960. In the days that followed, disorder broke out, and Belgium sent its troops to the Congo, without the agreement of the Congolese Government, for the declared purpose of restoring law and order and protecting Belgian nationals.</a:t>
            </a:r>
          </a:p>
          <a:p>
            <a:r>
              <a:rPr lang="en-US" dirty="0" smtClean="0"/>
              <a:t>On 12 July 1960, the Congolese Government asked for United Nations military assistance to protect the national territory of the Congo against external aggression. Two days later, the Security Council </a:t>
            </a:r>
            <a:r>
              <a:rPr lang="en-US" b="1" u="sng" dirty="0" smtClean="0">
                <a:hlinkClick r:id="rId3"/>
              </a:rPr>
              <a:t>called </a:t>
            </a:r>
            <a:r>
              <a:rPr lang="en-US" dirty="0" smtClean="0"/>
              <a:t>upon Belgium to withdraw its troops from the Congo and authorized military assistance as might be necessary until, through the efforts of the Government with the technical assistance of the United Nations, the national security forces might be able, in the Government's opinion, to meet their tasks fully. [The Council resolution was adopted by 8 votes in </a:t>
            </a:r>
            <a:r>
              <a:rPr lang="en-US" dirty="0" err="1" smtClean="0"/>
              <a:t>favour</a:t>
            </a:r>
            <a:r>
              <a:rPr lang="en-US" dirty="0" smtClean="0"/>
              <a:t> (including the Soviet Union and the United States) to none against, with three abstentions.] </a:t>
            </a:r>
          </a:p>
          <a:p>
            <a:r>
              <a:rPr lang="en-US" dirty="0" smtClean="0"/>
              <a:t>In less than 48 hours, contingents of a United Nations Force, provided by a number of countries including Asian and African States began to arrive in the Congo. At the same time, United Nations civilian experts were rushed to the Congo to help ensure the continued operations of essential public services.</a:t>
            </a:r>
          </a:p>
          <a:p>
            <a:r>
              <a:rPr lang="en-US" b="1" dirty="0" smtClean="0"/>
              <a:t>2. Operations </a:t>
            </a:r>
            <a:endParaRPr lang="en-US" dirty="0" smtClean="0"/>
          </a:p>
          <a:p>
            <a:r>
              <a:rPr lang="en-US" dirty="0" smtClean="0"/>
              <a:t>Over the next four years, the task of the United Nations Operations in the Congo was to help the Congolese Government restore and maintain the political independence and territorial integrity of the Congo; to help it maintain law and order throughout the country; and to put into effect a wide and long-range </a:t>
            </a:r>
            <a:r>
              <a:rPr lang="en-US" dirty="0" err="1" smtClean="0"/>
              <a:t>programme</a:t>
            </a:r>
            <a:r>
              <a:rPr lang="en-US" dirty="0" smtClean="0"/>
              <a:t> of training and technical assistance.</a:t>
            </a:r>
          </a:p>
          <a:p>
            <a:r>
              <a:rPr lang="en-US" dirty="0" smtClean="0"/>
              <a:t>To meet the vast and complex task before it, the United Nations had to assemble a very large team. At its peak strength, the United Nations Force </a:t>
            </a:r>
            <a:r>
              <a:rPr lang="en-US" dirty="0" err="1" smtClean="0"/>
              <a:t>totalled</a:t>
            </a:r>
            <a:r>
              <a:rPr lang="en-US" dirty="0" smtClean="0"/>
              <a:t> nearly 20,000 officers and men. The instructions of the Security Council to this Force were </a:t>
            </a:r>
            <a:r>
              <a:rPr lang="en-US" b="1" u="sng" dirty="0" smtClean="0">
                <a:hlinkClick r:id="rId4"/>
              </a:rPr>
              <a:t>strengthened </a:t>
            </a:r>
            <a:r>
              <a:rPr lang="en-US" dirty="0" smtClean="0"/>
              <a:t>early in 1961 after the assassination in Katanga province of former Prime Minster Patrice Lumumba. The Force was to protect the Congo from outside interference, particularly by evacuating foreign mercenaries, and advisers from Katanga and preventing clashes and civil strife, by force if necessary as a last resort.</a:t>
            </a:r>
          </a:p>
          <a:p>
            <a:r>
              <a:rPr lang="en-US" dirty="0" smtClean="0"/>
              <a:t>Following the reconvening of Parliament in August 1961 under United Nations auspices, the main problem was the attempted secession, led and financed by foreign elements, of the province of Katanga. In September and December 1961, and again in December 1962, the secessionist gendarmes under the command of foreign mercenaries clashed with the United Nations Force. Secretary-General Dag Hammarskjöld lost his life on 17 September 1961 in the crash of his airplane on the way to Ndola (in what is now Zambia) where talks were to be held for the cessation of hostilities.</a:t>
            </a:r>
          </a:p>
          <a:p>
            <a:r>
              <a:rPr lang="en-US" b="1" dirty="0" smtClean="0"/>
              <a:t>3. Termination of </a:t>
            </a:r>
            <a:r>
              <a:rPr lang="en-US" b="1" dirty="0" err="1" smtClean="0"/>
              <a:t>ONUC</a:t>
            </a:r>
            <a:r>
              <a:rPr lang="en-US" dirty="0" err="1" smtClean="0"/>
              <a:t>In</a:t>
            </a:r>
            <a:r>
              <a:rPr lang="en-US" dirty="0" smtClean="0"/>
              <a:t> February 1963, after Katanga had been reintegrated into the national territory of the Congo, a phasing out of the Force was begun, aimed at its termination by the end of that year. At the request of the Congolese Government, however, the General Assembly authorized the stay of a reduced number of troops for a further six months. The Force was completely withdrawn by 30 June 1964.</a:t>
            </a:r>
          </a:p>
          <a:p>
            <a:r>
              <a:rPr lang="en-US" dirty="0" smtClean="0"/>
              <a:t>Although the military phase of the United Nations Operation in the Congo had ended, civilian aid continued in the largest single </a:t>
            </a:r>
            <a:r>
              <a:rPr lang="en-US" dirty="0" err="1" smtClean="0"/>
              <a:t>programme</a:t>
            </a:r>
            <a:r>
              <a:rPr lang="en-US" dirty="0" smtClean="0"/>
              <a:t> of assistance undertaken until that time by the world Organization and its agencies, with some 2,000 experts at work in the nation at the peak of the </a:t>
            </a:r>
            <a:r>
              <a:rPr lang="en-US" dirty="0" err="1" smtClean="0"/>
              <a:t>programme</a:t>
            </a:r>
            <a:r>
              <a:rPr lang="en-US" dirty="0" smtClean="0"/>
              <a:t> in 1963-196</a:t>
            </a:r>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87C57A8-B26C-4B7A-8D03-C5FDC4029D5C}" type="slidenum">
              <a:rPr lang="en-US" smtClean="0">
                <a:solidFill>
                  <a:prstClr val="black"/>
                </a:solidFill>
                <a:latin typeface="Arial" pitchFamily="34" charset="0"/>
                <a:cs typeface="Arial" pitchFamily="34" charset="0"/>
              </a:rPr>
              <a:pPr/>
              <a:t>2</a:t>
            </a:fld>
            <a:endParaRPr lang="en-US" smtClean="0">
              <a:solidFill>
                <a:prstClr val="black"/>
              </a:solidFill>
              <a:latin typeface="Arial" pitchFamily="34" charset="0"/>
              <a:cs typeface="Arial" pitchFamily="34" charset="0"/>
            </a:endParaRPr>
          </a:p>
        </p:txBody>
      </p:sp>
      <p:sp>
        <p:nvSpPr>
          <p:cNvPr id="57347" name="Rectangle 2"/>
          <p:cNvSpPr>
            <a:spLocks noGrp="1" noRot="1" noChangeAspect="1" noChangeArrowheads="1" noTextEdit="1"/>
          </p:cNvSpPr>
          <p:nvPr>
            <p:ph type="sldImg"/>
          </p:nvPr>
        </p:nvSpPr>
        <p:spPr>
          <a:xfrm>
            <a:off x="1143000" y="685800"/>
            <a:ext cx="4573588" cy="3429000"/>
          </a:xfrm>
          <a:ln/>
        </p:spPr>
      </p:sp>
      <p:sp>
        <p:nvSpPr>
          <p:cNvPr id="57348" name="Rectangle 3"/>
          <p:cNvSpPr>
            <a:spLocks noGrp="1" noChangeArrowheads="1"/>
          </p:cNvSpPr>
          <p:nvPr>
            <p:ph type="body" idx="1"/>
          </p:nvPr>
        </p:nvSpPr>
        <p:spPr>
          <a:xfrm>
            <a:off x="687388" y="4344988"/>
            <a:ext cx="5483225" cy="4113212"/>
          </a:xfrm>
          <a:noFill/>
          <a:ln/>
        </p:spPr>
        <p:txBody>
          <a:bodyPr/>
          <a:lstStyle/>
          <a:p>
            <a:pPr eaLnBrk="1" hangingPunct="1"/>
            <a:endParaRPr lang="en-IN"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28</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29</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30</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p:txBody>
          <a:bodyPr/>
          <a:lstStyle/>
          <a:p>
            <a:pPr>
              <a:defRPr/>
            </a:pPr>
            <a:fld id="{08D833B8-CD7A-475D-867D-08B5E5816F3A}" type="slidenum">
              <a:rPr lang="en-US" smtClean="0">
                <a:solidFill>
                  <a:prstClr val="black"/>
                </a:solidFill>
              </a:rPr>
              <a:pPr>
                <a:defRPr/>
              </a:pPr>
              <a:t>3</a:t>
            </a:fld>
            <a:endParaRPr lang="en-US" smtClean="0">
              <a:solidFill>
                <a:prstClr val="black"/>
              </a:solidFill>
            </a:endParaRPr>
          </a:p>
        </p:txBody>
      </p:sp>
      <p:sp>
        <p:nvSpPr>
          <p:cNvPr id="101378" name="Rectangle 7"/>
          <p:cNvSpPr txBox="1">
            <a:spLocks noGrp="1" noChangeArrowheads="1"/>
          </p:cNvSpPr>
          <p:nvPr/>
        </p:nvSpPr>
        <p:spPr>
          <a:xfrm>
            <a:off x="3884613" y="8685213"/>
            <a:ext cx="2971800" cy="457200"/>
          </a:xfrm>
          <a:prstGeom prst="rect">
            <a:avLst/>
          </a:prstGeom>
          <a:noFill/>
        </p:spPr>
        <p:txBody>
          <a:bodyPr anchor="b"/>
          <a:lstStyle/>
          <a:p>
            <a:pPr algn="r">
              <a:defRPr/>
            </a:pPr>
            <a:fld id="{940EC255-17FC-4E43-8561-C5DE1D4EB4B0}" type="slidenum">
              <a:rPr lang="en-US" sz="1200">
                <a:solidFill>
                  <a:prstClr val="black"/>
                </a:solidFill>
              </a:rPr>
              <a:pPr algn="r">
                <a:defRPr/>
              </a:pPr>
              <a:t>3</a:t>
            </a:fld>
            <a:endParaRPr lang="en-US" sz="1200">
              <a:solidFill>
                <a:prstClr val="black"/>
              </a:solidFill>
            </a:endParaRPr>
          </a:p>
        </p:txBody>
      </p:sp>
      <p:sp>
        <p:nvSpPr>
          <p:cNvPr id="18125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125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6</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7</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6DF4337-D689-4462-9560-200223A82474}" type="slidenum">
              <a:rPr lang="en-US" sz="1200">
                <a:solidFill>
                  <a:prstClr val="black"/>
                </a:solidFill>
              </a:rPr>
              <a:pPr algn="r"/>
              <a:t>8</a:t>
            </a:fld>
            <a:endParaRPr lang="en-US" sz="1200">
              <a:solidFill>
                <a:prstClr val="black"/>
              </a:solidFill>
            </a:endParaRPr>
          </a:p>
        </p:txBody>
      </p:sp>
      <p:sp>
        <p:nvSpPr>
          <p:cNvPr id="18432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43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9353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566C20-BD58-4A8A-862F-25764FB2C763}" type="slidenum">
              <a:rPr lang="en-US">
                <a:solidFill>
                  <a:prstClr val="black"/>
                </a:solidFill>
              </a:rPr>
              <a:pPr fontAlgn="base">
                <a:spcBef>
                  <a:spcPct val="0"/>
                </a:spcBef>
                <a:spcAft>
                  <a:spcPct val="0"/>
                </a:spcAft>
                <a:defRPr/>
              </a:pPr>
              <a:t>13</a:t>
            </a:fld>
            <a:endParaRPr lang="en-US">
              <a:solidFill>
                <a:prstClr val="black"/>
              </a:solidFill>
            </a:endParaRPr>
          </a:p>
        </p:txBody>
      </p:sp>
      <p:sp>
        <p:nvSpPr>
          <p:cNvPr id="7680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05A288-336F-457B-8502-B4EFCDEB15B2}" type="slidenum">
              <a:rPr lang="en-US" sz="1200">
                <a:solidFill>
                  <a:prstClr val="black"/>
                </a:solidFill>
              </a:rPr>
              <a:pPr algn="r"/>
              <a:t>15</a:t>
            </a:fld>
            <a:endParaRPr lang="en-US" sz="1200">
              <a:solidFill>
                <a:prstClr val="black"/>
              </a:solidFill>
            </a:endParaRPr>
          </a:p>
        </p:txBody>
      </p:sp>
      <p:sp>
        <p:nvSpPr>
          <p:cNvPr id="183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6020691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72652196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40"/>
            <a:ext cx="2076450" cy="5699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1" y="274640"/>
            <a:ext cx="6076950" cy="5699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342238226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142632405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1217390526"/>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223130684"/>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2398552102"/>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4259519067"/>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3545177732"/>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3027294881"/>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2422415863"/>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5283162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1602959773"/>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2046599592"/>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152400"/>
            <a:ext cx="2114550" cy="5410200"/>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381000" y="152400"/>
            <a:ext cx="61912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680554817"/>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1143000"/>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685800" y="1447800"/>
            <a:ext cx="7772400" cy="4114800"/>
          </a:xfrm>
        </p:spPr>
        <p:txBody>
          <a:bodyPr/>
          <a:lstStyle/>
          <a:p>
            <a:pPr lvl="0"/>
            <a:endParaRPr lang="en-IN"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726079363"/>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6688A02-DE4B-4CCE-9CD0-4D0B92CB2F32}"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AAD6FD-97D9-4C5E-B2FC-F5BA94A3CCB9}"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906613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414" y="0"/>
            <a:ext cx="6715172" cy="914400"/>
          </a:xfrm>
          <a:prstGeom prst="rect">
            <a:avLst/>
          </a:prstGeom>
        </p:spPr>
        <p:txBody>
          <a:bodyPr/>
          <a:lstStyle>
            <a:lvl1pPr>
              <a:defRPr>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ADB4F9D-F0A3-48DC-B8D6-BA96DC7CBB27}"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8E20C6-2A21-44E1-98F7-D83AAB825180}"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744380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41FD47-FB40-4ECD-AD5E-964E9BF4E480}"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4D4A66-DD37-481A-8E12-7586B7ECCE19}"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2308890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08088" y="0"/>
            <a:ext cx="6705600" cy="914400"/>
          </a:xfrm>
          <a:prstGeom prst="rect">
            <a:avLst/>
          </a:prstGeom>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A00CCA7-D02A-499A-9666-C01CBE9607F8}" type="datetimeFigureOut">
              <a:rPr lang="en-US">
                <a:solidFill>
                  <a:prstClr val="black">
                    <a:tint val="75000"/>
                  </a:prstClr>
                </a:solidFill>
              </a:rPr>
              <a:pPr>
                <a:defRPr/>
              </a:pPr>
              <a:t>4/25/2012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F535A8-DFA2-4BA6-9F92-8456CE04AADD}"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737618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08088" y="0"/>
            <a:ext cx="6705600" cy="9144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C7524A-5E62-4795-B94C-1D9765AED1BB}" type="datetimeFigureOut">
              <a:rPr lang="en-US">
                <a:solidFill>
                  <a:prstClr val="black">
                    <a:tint val="75000"/>
                  </a:prstClr>
                </a:solidFill>
              </a:rPr>
              <a:pPr>
                <a:defRPr/>
              </a:pPr>
              <a:t>4/25/2012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2BA270-377B-4035-B13D-A65D4988ADCD}"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67054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8088" y="0"/>
            <a:ext cx="6705600" cy="9144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BBB5EAA-482B-4E86-8C35-392FCFB4A18A}" type="datetimeFigureOut">
              <a:rPr lang="en-US">
                <a:solidFill>
                  <a:prstClr val="black">
                    <a:tint val="75000"/>
                  </a:prstClr>
                </a:solidFill>
              </a:rPr>
              <a:pPr>
                <a:defRPr/>
              </a:pPr>
              <a:t>4/25/2012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E57DC41-2AC3-4D06-A82D-2377FAB29532}"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542235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417917951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B6BD20-8AFB-4011-91F6-E52BA75321D5}" type="datetimeFigureOut">
              <a:rPr lang="en-US">
                <a:solidFill>
                  <a:prstClr val="black">
                    <a:tint val="75000"/>
                  </a:prstClr>
                </a:solidFill>
              </a:rPr>
              <a:pPr>
                <a:defRPr/>
              </a:pPr>
              <a:t>4/25/2012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38749CF-B93F-4707-8775-77EF1A1E9F76}"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737658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208BC7-A074-4B39-A2E7-9D2B59986975}" type="datetimeFigureOut">
              <a:rPr lang="en-US">
                <a:solidFill>
                  <a:prstClr val="black">
                    <a:tint val="75000"/>
                  </a:prstClr>
                </a:solidFill>
              </a:rPr>
              <a:pPr>
                <a:defRPr/>
              </a:pPr>
              <a:t>4/25/2012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3D22CF-4FA2-4CA8-A526-626E7DE3799A}"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876828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473D44-3AC8-4F84-A7CD-099C9F82F22A}" type="datetimeFigureOut">
              <a:rPr lang="en-US">
                <a:solidFill>
                  <a:prstClr val="black">
                    <a:tint val="75000"/>
                  </a:prstClr>
                </a:solidFill>
              </a:rPr>
              <a:pPr>
                <a:defRPr/>
              </a:pPr>
              <a:t>4/25/2012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D8FF64-C8A8-421F-8E94-230338E2BA43}"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358291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08088" y="0"/>
            <a:ext cx="6705600" cy="914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BB5C28-E4D7-4AB7-AE74-9B45E5BC9C4B}"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A192AD-9EF6-4CB8-AC73-096411C8A0A1}"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687218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1DF78C-E3E8-4C54-ABC7-89665A0EE4A9}"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D0D838-35B6-4E50-AC63-379EF50FDDD8}"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2398123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1" y="0"/>
            <a:ext cx="6426200" cy="9906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a:prstGeom prst="rect">
            <a:avLst/>
          </a:prstGeom>
        </p:spPr>
        <p:txBody>
          <a:bodyPr rtlCol="0">
            <a:normAutofit/>
          </a:body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p:spPr>
        <p:txBody>
          <a:bodyPr/>
          <a:lstStyle>
            <a:lvl1pPr fontAlgn="auto">
              <a:spcBef>
                <a:spcPts val="0"/>
              </a:spcBef>
              <a:spcAft>
                <a:spcPts val="0"/>
              </a:spcAft>
              <a:defRPr>
                <a:latin typeface="Arial" pitchFamily="34" charset="0"/>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xmlns="" val="770399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11"/>
          <p:cNvCxnSpPr>
            <a:cxnSpLocks noChangeShapeType="1"/>
          </p:cNvCxnSpPr>
          <p:nvPr/>
        </p:nvCxnSpPr>
        <p:spPr bwMode="auto">
          <a:xfrm>
            <a:off x="0" y="914400"/>
            <a:ext cx="9144000" cy="1588"/>
          </a:xfrm>
          <a:prstGeom prst="line">
            <a:avLst/>
          </a:prstGeom>
          <a:noFill/>
          <a:ln w="57150" algn="ctr">
            <a:solidFill>
              <a:srgbClr val="FF0000"/>
            </a:solidFill>
            <a:round/>
            <a:headEnd/>
            <a:tailEnd/>
          </a:ln>
        </p:spPr>
      </p:cxnSp>
      <p:sp>
        <p:nvSpPr>
          <p:cNvPr id="2" name="Title 1"/>
          <p:cNvSpPr>
            <a:spLocks noGrp="1"/>
          </p:cNvSpPr>
          <p:nvPr>
            <p:ph type="title"/>
          </p:nvPr>
        </p:nvSpPr>
        <p:spPr>
          <a:xfrm>
            <a:off x="1066800" y="0"/>
            <a:ext cx="7086600" cy="914400"/>
          </a:xfrm>
          <a:prstGeom prst="rect">
            <a:avLst/>
          </a:prstGeom>
        </p:spPr>
        <p:txBody>
          <a:bodyPr>
            <a:normAutofit/>
          </a:bodyPr>
          <a:lstStyle>
            <a:lvl1pPr>
              <a:defRPr sz="3600">
                <a:latin typeface="Times New Roman" pitchFamily="18" charset="0"/>
                <a:cs typeface="Times New Roman" pitchFamily="18" charset="0"/>
              </a:defRPr>
            </a:lvl1pPr>
          </a:lstStyle>
          <a:p>
            <a:r>
              <a:rPr lang="en-US" smtClean="0"/>
              <a:t>Click to edit Master title style</a:t>
            </a:r>
            <a:endParaRPr lang="en-US" dirty="0"/>
          </a:p>
        </p:txBody>
      </p:sp>
      <p:sp>
        <p:nvSpPr>
          <p:cNvPr id="5" name="Content Placeholder 2"/>
          <p:cNvSpPr>
            <a:spLocks noGrp="1"/>
          </p:cNvSpPr>
          <p:nvPr>
            <p:ph idx="1"/>
          </p:nvPr>
        </p:nvSpPr>
        <p:spPr>
          <a:xfrm>
            <a:off x="152400" y="990600"/>
            <a:ext cx="8839200" cy="5562600"/>
          </a:xfrm>
          <a:prstGeom prst="rect">
            <a:avLst/>
          </a:prstGeom>
        </p:spPr>
        <p:txBody>
          <a:bodyPr>
            <a:normAutofit/>
          </a:bodyPr>
          <a:lstStyle>
            <a:lvl1pPr>
              <a:defRPr sz="2000" b="1"/>
            </a:lvl1pPr>
            <a:lvl2pPr>
              <a:defRPr sz="2000" b="1"/>
            </a:lvl2pPr>
            <a:lvl3pPr>
              <a:defRPr sz="2000" b="1"/>
            </a:lvl3pPr>
            <a:lvl4pPr>
              <a:defRPr sz="2000" b="1"/>
            </a:lvl4pPr>
            <a:lvl5pPr>
              <a:defRPr sz="2000" b="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227424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Title 1"/>
          <p:cNvSpPr>
            <a:spLocks noGrp="1"/>
          </p:cNvSpPr>
          <p:nvPr>
            <p:ph type="title"/>
          </p:nvPr>
        </p:nvSpPr>
        <p:spPr>
          <a:xfrm>
            <a:off x="1066800" y="0"/>
            <a:ext cx="7086600" cy="914400"/>
          </a:xfrm>
          <a:prstGeom prst="rect">
            <a:avLst/>
          </a:prstGeom>
        </p:spPr>
        <p:txBody>
          <a:bodyPr>
            <a:normAutofit/>
          </a:bodyPr>
          <a:lstStyle>
            <a:lvl1pPr>
              <a:defRPr sz="3600">
                <a:latin typeface="Times New Roman" pitchFamily="18" charset="0"/>
                <a:cs typeface="Times New Roman" pitchFamily="18"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152400" y="990600"/>
            <a:ext cx="8839200" cy="5562600"/>
          </a:xfrm>
          <a:prstGeom prst="rect">
            <a:avLst/>
          </a:prstGeom>
        </p:spPr>
        <p:txBody>
          <a:bodyPr>
            <a:normAutofit/>
          </a:bodyPr>
          <a:lstStyle>
            <a:lvl1pPr>
              <a:defRPr sz="2000" b="1"/>
            </a:lvl1pPr>
            <a:lvl2pPr>
              <a:defRPr sz="2000" b="1"/>
            </a:lvl2pPr>
            <a:lvl3pPr>
              <a:defRPr sz="2000" b="1"/>
            </a:lvl3pPr>
            <a:lvl4pPr>
              <a:defRPr sz="2000" b="1"/>
            </a:lvl4pPr>
            <a:lvl5pPr>
              <a:defRPr sz="2000" b="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173639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4478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4478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37861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000" y="37861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DDCAEBFC-1FF8-49CC-86BC-33F480066717}" type="datetime1">
              <a:rPr lang="en-US">
                <a:solidFill>
                  <a:prstClr val="black">
                    <a:tint val="75000"/>
                  </a:prstClr>
                </a:solidFill>
              </a:rPr>
              <a:pPr>
                <a:defRPr/>
              </a:pPr>
              <a:t>4/25/2012</a:t>
            </a:fld>
            <a:endParaRPr lang="en-US">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xmlns="" val="360833539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CD82C4F-0054-4DBD-8595-8FBA058B6403}" type="datetimeFigureOut">
              <a:rPr lang="en-US">
                <a:solidFill>
                  <a:srgbClr val="000000">
                    <a:tint val="75000"/>
                  </a:srgbClr>
                </a:solidFill>
              </a:rPr>
              <a:pPr>
                <a:defRPr/>
              </a:pPr>
              <a:t>4/25/2012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AA856-76C9-4FA4-A119-96557D4009B1}"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303171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447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160565984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C6EC03-35A2-4E5E-AA14-A9550659F129}" type="datetimeFigureOut">
              <a:rPr lang="en-US">
                <a:solidFill>
                  <a:srgbClr val="000000">
                    <a:tint val="75000"/>
                  </a:srgbClr>
                </a:solidFill>
              </a:rPr>
              <a:pPr>
                <a:defRPr/>
              </a:pPr>
              <a:t>4/25/2012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1133C50-F521-499C-8A26-74DDB164F310}"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2667680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70651F2-E3FD-474A-A3F1-21B62D49F542}" type="datetimeFigureOut">
              <a:rPr lang="en-US">
                <a:solidFill>
                  <a:srgbClr val="000000">
                    <a:tint val="75000"/>
                  </a:srgbClr>
                </a:solidFill>
              </a:rPr>
              <a:pPr>
                <a:defRPr/>
              </a:pPr>
              <a:t>4/25/2012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062C9BA-53DC-4CF0-B10D-27DB06D6C396}"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4068800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3053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143000"/>
            <a:ext cx="43053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562EB2-516A-45E6-B40D-E9D4F15B1AE1}" type="datetimeFigureOut">
              <a:rPr lang="en-US">
                <a:solidFill>
                  <a:srgbClr val="000000">
                    <a:tint val="75000"/>
                  </a:srgbClr>
                </a:solidFill>
              </a:rPr>
              <a:pPr>
                <a:defRPr/>
              </a:pPr>
              <a:t>4/25/2012</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93945A1-13F9-40D2-BD01-9C5A0BF98F05}"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2130842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E7F427-8C47-477F-9A72-C06A9463FD17}" type="datetimeFigureOut">
              <a:rPr lang="en-US">
                <a:solidFill>
                  <a:srgbClr val="000000">
                    <a:tint val="75000"/>
                  </a:srgbClr>
                </a:solidFill>
              </a:rPr>
              <a:pPr>
                <a:defRPr/>
              </a:pPr>
              <a:t>4/25/2012</a:t>
            </a:fld>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4323E95F-81AA-4567-86C3-B87664A5F6A9}"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242955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969E36-0886-4520-AE65-12119653F115}" type="datetimeFigureOut">
              <a:rPr lang="en-US">
                <a:solidFill>
                  <a:srgbClr val="000000">
                    <a:tint val="75000"/>
                  </a:srgbClr>
                </a:solidFill>
              </a:rPr>
              <a:pPr>
                <a:defRPr/>
              </a:pPr>
              <a:t>4/25/2012</a:t>
            </a:fld>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8750E6D5-B327-48DE-BE5D-2FE1386CDAC1}"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324205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049EA1-A435-4624-AA66-6FA209E20043}" type="datetimeFigureOut">
              <a:rPr lang="en-US">
                <a:solidFill>
                  <a:srgbClr val="000000">
                    <a:tint val="75000"/>
                  </a:srgbClr>
                </a:solidFill>
              </a:rPr>
              <a:pPr>
                <a:defRPr/>
              </a:pPr>
              <a:t>4/25/2012</a:t>
            </a:fld>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5650617D-417B-43D7-B2CD-E7E04F1B9FA9}"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1166568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AAD553-41F6-4EA5-956B-FA5F18DB6995}" type="datetimeFigureOut">
              <a:rPr lang="en-US">
                <a:solidFill>
                  <a:srgbClr val="000000">
                    <a:tint val="75000"/>
                  </a:srgbClr>
                </a:solidFill>
              </a:rPr>
              <a:pPr>
                <a:defRPr/>
              </a:pPr>
              <a:t>4/25/2012</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153CF630-FDF9-457C-BAE6-F505F9E81BE2}"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2065081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F69DD7-D4A0-4581-A3DB-DDF1542ABDF4}" type="datetimeFigureOut">
              <a:rPr lang="en-US">
                <a:solidFill>
                  <a:srgbClr val="000000">
                    <a:tint val="75000"/>
                  </a:srgbClr>
                </a:solidFill>
              </a:rPr>
              <a:pPr>
                <a:defRPr/>
              </a:pPr>
              <a:t>4/25/2012</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1EC5916-A1FB-46D8-8E1A-7A522E2F109F}"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40795742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725BB6-920F-4FD1-B2BA-149C0DC2AF84}" type="datetimeFigureOut">
              <a:rPr lang="en-US">
                <a:solidFill>
                  <a:srgbClr val="000000">
                    <a:tint val="75000"/>
                  </a:srgbClr>
                </a:solidFill>
              </a:rPr>
              <a:pPr>
                <a:defRPr/>
              </a:pPr>
              <a:t>4/25/2012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A19A555-570E-4EE4-AB54-1F6E12012FB4}"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3092395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2190750" cy="6430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74638"/>
            <a:ext cx="6419850" cy="6430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0650B9-DDD2-44F5-AD83-DD22F99AB4B9}" type="datetimeFigureOut">
              <a:rPr lang="en-US">
                <a:solidFill>
                  <a:srgbClr val="000000">
                    <a:tint val="75000"/>
                  </a:srgbClr>
                </a:solidFill>
              </a:rPr>
              <a:pPr>
                <a:defRPr/>
              </a:pPr>
              <a:t>4/25/2012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87ECB0B-E478-4474-8976-EFE92525F097}" type="slidenum">
              <a:rPr lang="en-US">
                <a:solidFill>
                  <a:srgbClr val="000000">
                    <a:tint val="75000"/>
                  </a:srgbClr>
                </a:solidFill>
              </a:rPr>
              <a:pPr>
                <a:defRPr/>
              </a:pPr>
              <a:t>‹Nº›</a:t>
            </a:fld>
            <a:endParaRPr lang="en-US">
              <a:solidFill>
                <a:srgbClr val="000000">
                  <a:tint val="75000"/>
                </a:srgbClr>
              </a:solidFill>
            </a:endParaRPr>
          </a:p>
        </p:txBody>
      </p:sp>
    </p:spTree>
    <p:extLst>
      <p:ext uri="{BB962C8B-B14F-4D97-AF65-F5344CB8AC3E}">
        <p14:creationId xmlns:p14="http://schemas.microsoft.com/office/powerpoint/2010/main" xmlns="" val="1498514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182437170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13"/>
          <p:cNvSpPr>
            <a:spLocks noGrp="1"/>
          </p:cNvSpPr>
          <p:nvPr>
            <p:ph type="dt" sz="half" idx="10"/>
          </p:nvPr>
        </p:nvSpPr>
        <p:spPr/>
        <p:txBody>
          <a:bodyPr/>
          <a:lstStyle>
            <a:lvl1pPr>
              <a:defRPr/>
            </a:lvl1pPr>
          </a:lstStyle>
          <a:p>
            <a:pPr>
              <a:defRPr/>
            </a:pPr>
            <a:fld id="{C83CA1B4-45E2-4625-93F0-B35A23B714A1}" type="datetime1">
              <a:rPr lang="en-US">
                <a:solidFill>
                  <a:srgbClr val="E9E5DC"/>
                </a:solidFill>
              </a:rPr>
              <a:pPr>
                <a:defRPr/>
              </a:pPr>
              <a:t>4/25/2012</a:t>
            </a:fld>
            <a:endParaRPr lang="en-US" dirty="0">
              <a:solidFill>
                <a:srgbClr val="E9E5DC"/>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E9E5DC"/>
              </a:solidFill>
            </a:endParaRPr>
          </a:p>
        </p:txBody>
      </p:sp>
      <p:sp>
        <p:nvSpPr>
          <p:cNvPr id="6" name="Slide Number Placeholder 22"/>
          <p:cNvSpPr>
            <a:spLocks noGrp="1"/>
          </p:cNvSpPr>
          <p:nvPr>
            <p:ph type="sldNum" sz="quarter" idx="12"/>
          </p:nvPr>
        </p:nvSpPr>
        <p:spPr/>
        <p:txBody>
          <a:bodyPr/>
          <a:lstStyle>
            <a:lvl1pPr>
              <a:defRPr/>
            </a:lvl1pPr>
          </a:lstStyle>
          <a:p>
            <a:pPr>
              <a:defRPr/>
            </a:pPr>
            <a:fld id="{7BB329CB-8B62-4C61-A20C-91EB24531A46}" type="slidenum">
              <a:rPr lang="en-US">
                <a:solidFill>
                  <a:srgbClr val="E9E5DC"/>
                </a:solidFill>
              </a:rPr>
              <a:pPr>
                <a:defRPr/>
              </a:pPr>
              <a:t>‹Nº›</a:t>
            </a:fld>
            <a:endParaRPr lang="en-US">
              <a:solidFill>
                <a:srgbClr val="E9E5DC"/>
              </a:solidFill>
            </a:endParaRPr>
          </a:p>
        </p:txBody>
      </p:sp>
    </p:spTree>
    <p:extLst>
      <p:ext uri="{BB962C8B-B14F-4D97-AF65-F5344CB8AC3E}">
        <p14:creationId xmlns:p14="http://schemas.microsoft.com/office/powerpoint/2010/main" xmlns="" val="49905287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2"/>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en-US" sz="4000" b="1" cap="all" dirty="0">
                <a:ln/>
                <a:solidFill>
                  <a:schemeClr val="tx1"/>
                </a:solidFill>
                <a:effectLst>
                  <a:reflection blurRad="12700" stA="50000" endPos="50000" dir="5400000" sy="-100000" rotWithShape="0"/>
                </a:effectLst>
              </a:defRPr>
            </a:lvl1pPr>
            <a:extLst/>
          </a:lstStyle>
          <a:p>
            <a:r>
              <a:rPr lang="en-US" smtClean="0"/>
              <a:t>Click to edit Master title style</a:t>
            </a:r>
            <a:endParaRPr/>
          </a:p>
        </p:txBody>
      </p:sp>
      <p:sp>
        <p:nvSpPr>
          <p:cNvPr id="3" name="Text Placeholder 2"/>
          <p:cNvSpPr>
            <a:spLocks noGrp="1"/>
          </p:cNvSpPr>
          <p:nvPr>
            <p:ph type="body" idx="1"/>
          </p:nvPr>
        </p:nvSpPr>
        <p:spPr>
          <a:xfrm>
            <a:off x="914400" y="5334000"/>
            <a:ext cx="7772400" cy="1052512"/>
          </a:xfrm>
        </p:spPr>
        <p:txBody>
          <a:bodyPr/>
          <a:lstStyle>
            <a:lvl1pPr marL="374904" eaLnBrk="1" latinLnBrk="0" hangingPunct="1">
              <a:buNone/>
              <a:defRPr kumimoji="0" sz="2000">
                <a:solidFill>
                  <a:schemeClr val="tx2"/>
                </a:solidFill>
              </a:defRPr>
            </a:lvl1pPr>
            <a:lvl2pPr eaLnBrk="1" latinLnBrk="0" hangingPunct="1">
              <a:buNone/>
              <a:defRPr kumimoji="0" sz="1800">
                <a:solidFill>
                  <a:schemeClr val="tx1">
                    <a:tint val="75000"/>
                  </a:schemeClr>
                </a:solidFill>
              </a:defRPr>
            </a:lvl2pPr>
            <a:lvl3pPr eaLnBrk="1" latinLnBrk="0" hangingPunct="1">
              <a:buNone/>
              <a:defRPr kumimoji="0" sz="1600">
                <a:solidFill>
                  <a:schemeClr val="tx1">
                    <a:tint val="75000"/>
                  </a:schemeClr>
                </a:solidFill>
              </a:defRPr>
            </a:lvl3pPr>
            <a:lvl4pPr eaLnBrk="1" latinLnBrk="0" hangingPunct="1">
              <a:buNone/>
              <a:defRPr kumimoji="0" sz="1400">
                <a:solidFill>
                  <a:schemeClr val="tx1">
                    <a:tint val="75000"/>
                  </a:schemeClr>
                </a:solidFill>
              </a:defRPr>
            </a:lvl4pPr>
            <a:lvl5pPr eaLnBrk="1" latinLnBrk="0" hangingPunct="1">
              <a:buNone/>
              <a:defRPr kumimoji="0"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extLst/>
          </a:lstStyle>
          <a:p>
            <a:pPr>
              <a:defRPr/>
            </a:pPr>
            <a:fld id="{B52C3862-EED7-4E27-AC7E-8CF0871BC800}" type="datetime1">
              <a:rPr lang="en-US">
                <a:solidFill>
                  <a:srgbClr val="E9E5DC"/>
                </a:solidFill>
              </a:rPr>
              <a:pPr>
                <a:defRPr/>
              </a:pPr>
              <a:t>4/25/2012</a:t>
            </a:fld>
            <a:endParaRPr lang="en-US">
              <a:solidFill>
                <a:srgbClr val="E9E5D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9E5DC"/>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96C2212F-AE16-442A-AB98-3217B1237F17}" type="slidenum">
              <a:rPr lang="en-US">
                <a:solidFill>
                  <a:srgbClr val="E9E5DC"/>
                </a:solidFill>
              </a:rPr>
              <a:pPr>
                <a:defRPr/>
              </a:pPr>
              <a:t>‹Nº›</a:t>
            </a:fld>
            <a:endParaRPr lang="en-US">
              <a:solidFill>
                <a:srgbClr val="E9E5DC"/>
              </a:solidFill>
            </a:endParaRPr>
          </a:p>
        </p:txBody>
      </p:sp>
      <p:pic>
        <p:nvPicPr>
          <p:cNvPr id="7" name="Picture 15" descr="C:\Documents and Settings\OPS ROOM\My Documents\FLAGS\Inde.gif"/>
          <p:cNvPicPr>
            <a:picLocks noChangeAspect="1" noChangeArrowheads="1" noCrop="1"/>
          </p:cNvPicPr>
          <p:nvPr userDrawn="1"/>
        </p:nvPicPr>
        <p:blipFill>
          <a:blip r:embed="rId2" cstate="print"/>
          <a:srcRect/>
          <a:stretch>
            <a:fillRect/>
          </a:stretch>
        </p:blipFill>
        <p:spPr bwMode="auto">
          <a:xfrm>
            <a:off x="-53975" y="-74612"/>
            <a:ext cx="1290638" cy="1077913"/>
          </a:xfrm>
          <a:prstGeom prst="rect">
            <a:avLst/>
          </a:prstGeom>
          <a:noFill/>
          <a:ln w="9525">
            <a:noFill/>
            <a:miter lim="800000"/>
            <a:headEnd/>
            <a:tailEnd/>
          </a:ln>
        </p:spPr>
      </p:pic>
      <p:pic>
        <p:nvPicPr>
          <p:cNvPr id="8" name="Picture 16" descr="C:\Documents and Settings\OPS ROOM\My Documents\FLAGS\NationsUnies.gif"/>
          <p:cNvPicPr>
            <a:picLocks noChangeAspect="1" noChangeArrowheads="1" noCrop="1"/>
          </p:cNvPicPr>
          <p:nvPr userDrawn="1"/>
        </p:nvPicPr>
        <p:blipFill>
          <a:blip r:embed="rId3" cstate="print"/>
          <a:srcRect/>
          <a:stretch>
            <a:fillRect/>
          </a:stretch>
        </p:blipFill>
        <p:spPr bwMode="auto">
          <a:xfrm>
            <a:off x="7870826" y="-76200"/>
            <a:ext cx="1293813" cy="1079500"/>
          </a:xfrm>
          <a:prstGeom prst="rect">
            <a:avLst/>
          </a:prstGeom>
          <a:noFill/>
          <a:ln w="9525">
            <a:noFill/>
            <a:miter lim="800000"/>
            <a:headEnd/>
            <a:tailEnd/>
          </a:ln>
        </p:spPr>
      </p:pic>
    </p:spTree>
    <p:extLst>
      <p:ext uri="{BB962C8B-B14F-4D97-AF65-F5344CB8AC3E}">
        <p14:creationId xmlns:p14="http://schemas.microsoft.com/office/powerpoint/2010/main" xmlns="" val="3193719016"/>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bg>
      <p:bgPr>
        <a:gradFill rotWithShape="1">
          <a:gsLst>
            <a:gs pos="0">
              <a:srgbClr val="000000"/>
            </a:gs>
            <a:gs pos="64999">
              <a:srgbClr val="000000"/>
            </a:gs>
            <a:gs pos="100000">
              <a:srgbClr val="8C8080"/>
            </a:gs>
          </a:gsLst>
          <a:lin ang="5400000"/>
        </a:gradFill>
        <a:effectLst/>
      </p:bgPr>
    </p:bg>
    <p:spTree>
      <p:nvGrpSpPr>
        <p:cNvPr id="1" name=""/>
        <p:cNvGrpSpPr/>
        <p:nvPr/>
      </p:nvGrpSpPr>
      <p:grpSpPr>
        <a:xfrm>
          <a:off x="0" y="0"/>
          <a:ext cx="0" cy="0"/>
          <a:chOff x="0" y="0"/>
          <a:chExt cx="0" cy="0"/>
        </a:xfrm>
      </p:grpSpPr>
      <p:cxnSp>
        <p:nvCxnSpPr>
          <p:cNvPr id="5" name="Straight Connector 4"/>
          <p:cNvCxnSpPr/>
          <p:nvPr/>
        </p:nvCxnSpPr>
        <p:spPr>
          <a:xfrm rot="5400000">
            <a:off x="2591594" y="3867944"/>
            <a:ext cx="4533900" cy="1588"/>
          </a:xfrm>
          <a:prstGeom prst="line">
            <a:avLst/>
          </a:prstGeom>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457200" y="209550"/>
            <a:ext cx="8229600" cy="1295400"/>
          </a:xfrm>
        </p:spPr>
        <p:txBody>
          <a:bodyPr anchor="ctr"/>
          <a:lstStyle>
            <a:extLst/>
          </a:lstStyle>
          <a:p>
            <a:r>
              <a:rPr lang="en-US" smtClean="0"/>
              <a:t>Click to edit Master title style</a:t>
            </a:r>
            <a:endParaRPr/>
          </a:p>
        </p:txBody>
      </p:sp>
      <p:sp>
        <p:nvSpPr>
          <p:cNvPr id="3" name="Content Placeholder 2"/>
          <p:cNvSpPr>
            <a:spLocks noGrp="1"/>
          </p:cNvSpPr>
          <p:nvPr>
            <p:ph sz="half" idx="1"/>
          </p:nvPr>
        </p:nvSpPr>
        <p:spPr>
          <a:xfrm>
            <a:off x="464344" y="1600202"/>
            <a:ext cx="4038600" cy="4525963"/>
          </a:xfrm>
        </p:spPr>
        <p:txBody>
          <a:bodyPr/>
          <a:lstStyle>
            <a:lvl1pPr marL="0" indent="0" eaLnBrk="1" latinLnBrk="0" hangingPunct="1">
              <a:buFontTx/>
              <a:buNone/>
              <a:defRPr kumimoji="0" sz="2000"/>
            </a:lvl1pPr>
            <a:lvl2pPr eaLnBrk="1" latinLnBrk="0" hangingPunct="1">
              <a:defRPr kumimoji="0" sz="2400"/>
            </a:lvl2pPr>
            <a:lvl3pPr eaLnBrk="1" latinLnBrk="0" hangingPunct="1">
              <a:defRPr kumimoji="0" sz="2000"/>
            </a:lvl3pPr>
            <a:lvl4pPr eaLnBrk="1" latinLnBrk="0" hangingPunct="1">
              <a:defRPr kumimoji="0" sz="1800"/>
            </a:lvl4pPr>
            <a:lvl5pPr eaLnBrk="1" latinLnBrk="0" hangingPunct="1">
              <a:defRPr kumimoji="0" sz="1800"/>
            </a:lvl5pPr>
            <a:extLst/>
          </a:lstStyle>
          <a:p>
            <a:pPr lvl="0"/>
            <a:r>
              <a:rPr lang="en-US" smtClean="0"/>
              <a:t>Click to edit Master text styles</a:t>
            </a:r>
          </a:p>
        </p:txBody>
      </p:sp>
      <p:sp>
        <p:nvSpPr>
          <p:cNvPr id="4" name="Content Placeholder 3"/>
          <p:cNvSpPr>
            <a:spLocks noGrp="1"/>
          </p:cNvSpPr>
          <p:nvPr>
            <p:ph sz="half" idx="2"/>
          </p:nvPr>
        </p:nvSpPr>
        <p:spPr>
          <a:xfrm>
            <a:off x="4655344" y="1600202"/>
            <a:ext cx="4038600" cy="4525963"/>
          </a:xfrm>
        </p:spPr>
        <p:txBody>
          <a:bodyPr/>
          <a:lstStyle>
            <a:lvl1pPr eaLnBrk="1" latinLnBrk="0" hangingPunct="1">
              <a:defRPr kumimoji="0" sz="2800"/>
            </a:lvl1pPr>
            <a:lvl2pPr eaLnBrk="1" latinLnBrk="0" hangingPunct="1">
              <a:defRPr kumimoji="0" sz="2400"/>
            </a:lvl2pPr>
            <a:lvl3pPr eaLnBrk="1" latinLnBrk="0" hangingPunct="1">
              <a:defRPr kumimoji="0" sz="2000"/>
            </a:lvl3pPr>
            <a:lvl4pPr eaLnBrk="1" latinLnBrk="0" hangingPunct="1">
              <a:defRPr kumimoji="0" sz="1800"/>
            </a:lvl4pPr>
            <a:lvl5pPr eaLnBrk="1" latinLnBrk="0" hangingPunct="1">
              <a:defRPr kumimoji="0"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4"/>
          <p:cNvSpPr>
            <a:spLocks noGrp="1"/>
          </p:cNvSpPr>
          <p:nvPr>
            <p:ph type="dt" sz="half" idx="10"/>
          </p:nvPr>
        </p:nvSpPr>
        <p:spPr/>
        <p:txBody>
          <a:bodyPr/>
          <a:lstStyle>
            <a:lvl1pPr>
              <a:defRPr/>
            </a:lvl1pPr>
            <a:extLst/>
          </a:lstStyle>
          <a:p>
            <a:pPr>
              <a:defRPr/>
            </a:pPr>
            <a:fld id="{EC9C6C39-E75A-4A40-92C2-2F0DABCD5AB4}" type="datetime1">
              <a:rPr lang="en-US">
                <a:solidFill>
                  <a:srgbClr val="696464"/>
                </a:solidFill>
              </a:rPr>
              <a:pPr>
                <a:defRPr/>
              </a:pPr>
              <a:t>4/25/2012</a:t>
            </a:fld>
            <a:endParaRPr lang="en-US">
              <a:solidFill>
                <a:srgbClr val="696464"/>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8" name="Slide Number Placeholder 6"/>
          <p:cNvSpPr>
            <a:spLocks noGrp="1"/>
          </p:cNvSpPr>
          <p:nvPr>
            <p:ph type="sldNum" sz="quarter" idx="12"/>
          </p:nvPr>
        </p:nvSpPr>
        <p:spPr/>
        <p:txBody>
          <a:bodyPr/>
          <a:lstStyle>
            <a:lvl1pPr>
              <a:defRPr/>
            </a:lvl1pPr>
            <a:extLst/>
          </a:lstStyle>
          <a:p>
            <a:pPr>
              <a:defRPr/>
            </a:pPr>
            <a:fld id="{620F3FD9-0163-4234-B736-92AA42C29FDF}" type="slidenum">
              <a:rPr lang="en-US">
                <a:solidFill>
                  <a:srgbClr val="696464"/>
                </a:solidFill>
              </a:rPr>
              <a:pPr>
                <a:defRPr/>
              </a:pPr>
              <a:t>‹Nº›</a:t>
            </a:fld>
            <a:endParaRPr lang="en-US">
              <a:solidFill>
                <a:srgbClr val="696464"/>
              </a:solidFill>
            </a:endParaRPr>
          </a:p>
        </p:txBody>
      </p:sp>
    </p:spTree>
    <p:extLst>
      <p:ext uri="{BB962C8B-B14F-4D97-AF65-F5344CB8AC3E}">
        <p14:creationId xmlns:p14="http://schemas.microsoft.com/office/powerpoint/2010/main" xmlns="" val="52583098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686800" cy="887412"/>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p:nvSpPr>
        <p:spPr>
          <a:xfrm>
            <a:off x="87314" y="681040"/>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6" y="681040"/>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6"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1" name="Rectangle 10"/>
          <p:cNvSpPr/>
          <p:nvPr/>
        </p:nvSpPr>
        <p:spPr>
          <a:xfrm>
            <a:off x="1"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40"/>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4" y="681040"/>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5" name="Rectangle 14"/>
          <p:cNvSpPr/>
          <p:nvPr/>
        </p:nvSpPr>
        <p:spPr>
          <a:xfrm flipH="1">
            <a:off x="255589" y="681040"/>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1" y="681040"/>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eaLnBrk="1" latinLnBrk="0" hangingPunct="1">
              <a:defRPr kumimoji="0" sz="4000"/>
            </a:lvl1pPr>
            <a:extLst/>
          </a:lstStyle>
          <a:p>
            <a:r>
              <a:rPr lang="en-US" smtClean="0"/>
              <a:t>Click to edit Master title style</a:t>
            </a:r>
            <a:endParaRPr/>
          </a:p>
        </p:txBody>
      </p:sp>
      <p:sp>
        <p:nvSpPr>
          <p:cNvPr id="3" name="Text Placeholder 2"/>
          <p:cNvSpPr>
            <a:spLocks noGrp="1"/>
          </p:cNvSpPr>
          <p:nvPr>
            <p:ph type="body" idx="1"/>
          </p:nvPr>
        </p:nvSpPr>
        <p:spPr>
          <a:xfrm>
            <a:off x="457200" y="1809750"/>
            <a:ext cx="4040188" cy="639762"/>
          </a:xfrm>
        </p:spPr>
        <p:txBody>
          <a:bodyPr anchor="ctr"/>
          <a:lstStyle>
            <a:lvl1pPr marL="73152" indent="0" algn="l" eaLnBrk="1" latinLnBrk="0" hangingPunct="1">
              <a:buNone/>
              <a:defRPr kumimoji="0" sz="2400" b="1">
                <a:solidFill>
                  <a:schemeClr val="accent2"/>
                </a:solidFill>
              </a:defRPr>
            </a:lvl1pPr>
            <a:lvl2pPr eaLnBrk="1" latinLnBrk="0" hangingPunct="1">
              <a:buNone/>
              <a:defRPr kumimoji="0" sz="2000" b="1"/>
            </a:lvl2pPr>
            <a:lvl3pPr eaLnBrk="1" latinLnBrk="0" hangingPunct="1">
              <a:buNone/>
              <a:defRPr kumimoji="0" sz="1800" b="1"/>
            </a:lvl3pPr>
            <a:lvl4pPr eaLnBrk="1" latinLnBrk="0" hangingPunct="1">
              <a:buNone/>
              <a:defRPr kumimoji="0" sz="1600" b="1"/>
            </a:lvl4pPr>
            <a:lvl5pPr eaLnBrk="1" latinLnBrk="0" hangingPunct="1">
              <a:buNone/>
              <a:defRPr kumimoji="0" sz="1600" b="1"/>
            </a:lvl5pPr>
            <a:extLst/>
          </a:lstStyle>
          <a:p>
            <a:pPr lvl="0"/>
            <a:r>
              <a:rPr lang="en-US" smtClean="0"/>
              <a:t>Click to edit Master text styles</a:t>
            </a:r>
          </a:p>
        </p:txBody>
      </p:sp>
      <p:sp>
        <p:nvSpPr>
          <p:cNvPr id="4" name="Text Placeholder 3"/>
          <p:cNvSpPr>
            <a:spLocks noGrp="1"/>
          </p:cNvSpPr>
          <p:nvPr>
            <p:ph type="body" sz="half" idx="2"/>
          </p:nvPr>
        </p:nvSpPr>
        <p:spPr>
          <a:xfrm>
            <a:off x="4645026" y="1809750"/>
            <a:ext cx="4041775" cy="639762"/>
          </a:xfrm>
        </p:spPr>
        <p:txBody>
          <a:bodyPr anchor="ctr"/>
          <a:lstStyle>
            <a:lvl1pPr marL="73152" indent="0" eaLnBrk="1" latinLnBrk="0" hangingPunct="1">
              <a:buNone/>
              <a:defRPr kumimoji="0" sz="2400" b="1">
                <a:solidFill>
                  <a:schemeClr val="accent2"/>
                </a:solidFill>
              </a:defRPr>
            </a:lvl1pPr>
            <a:lvl2pPr eaLnBrk="1" latinLnBrk="0" hangingPunct="1">
              <a:buNone/>
              <a:defRPr kumimoji="0" sz="2000" b="1"/>
            </a:lvl2pPr>
            <a:lvl3pPr eaLnBrk="1" latinLnBrk="0" hangingPunct="1">
              <a:buNone/>
              <a:defRPr kumimoji="0" sz="1800" b="1"/>
            </a:lvl3pPr>
            <a:lvl4pPr eaLnBrk="1" latinLnBrk="0" hangingPunct="1">
              <a:buNone/>
              <a:defRPr kumimoji="0" sz="1600" b="1"/>
            </a:lvl4pPr>
            <a:lvl5pPr eaLnBrk="1" latinLnBrk="0" hangingPunct="1">
              <a:buNone/>
              <a:defRPr kumimoji="0" sz="1600" b="1"/>
            </a:lvl5pPr>
            <a:extLst/>
          </a:lstStyle>
          <a:p>
            <a:pPr lvl="0"/>
            <a:r>
              <a:rPr lang="en-US" smtClean="0"/>
              <a:t>Click to edit Master text styles</a:t>
            </a:r>
          </a:p>
        </p:txBody>
      </p:sp>
      <p:sp>
        <p:nvSpPr>
          <p:cNvPr id="5" name="Content Placeholder 4"/>
          <p:cNvSpPr>
            <a:spLocks noGrp="1"/>
          </p:cNvSpPr>
          <p:nvPr>
            <p:ph sz="quarter" idx="3"/>
          </p:nvPr>
        </p:nvSpPr>
        <p:spPr>
          <a:xfrm>
            <a:off x="457200" y="2459037"/>
            <a:ext cx="4040188" cy="3959352"/>
          </a:xfrm>
        </p:spPr>
        <p:txBody>
          <a:bodyPr/>
          <a:lstStyle>
            <a:lvl1pPr eaLnBrk="1" latinLnBrk="0" hangingPunct="1">
              <a:defRPr kumimoji="0" sz="2400"/>
            </a:lvl1pPr>
            <a:lvl2pPr eaLnBrk="1" latinLnBrk="0" hangingPunct="1">
              <a:defRPr kumimoji="0" sz="2000"/>
            </a:lvl2pPr>
            <a:lvl3pPr eaLnBrk="1" latinLnBrk="0" hangingPunct="1">
              <a:defRPr kumimoji="0" sz="1800"/>
            </a:lvl3pPr>
            <a:lvl4pPr eaLnBrk="1" latinLnBrk="0" hangingPunct="1">
              <a:defRPr kumimoji="0" sz="1600"/>
            </a:lvl4pPr>
            <a:lvl5pPr eaLnBrk="1" latinLnBrk="0" hangingPunct="1">
              <a:defRPr kumimoji="0"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Content Placeholder 5"/>
          <p:cNvSpPr>
            <a:spLocks noGrp="1"/>
          </p:cNvSpPr>
          <p:nvPr>
            <p:ph sz="quarter" idx="4"/>
          </p:nvPr>
        </p:nvSpPr>
        <p:spPr>
          <a:xfrm>
            <a:off x="4645026" y="2459037"/>
            <a:ext cx="4041775" cy="3959352"/>
          </a:xfrm>
        </p:spPr>
        <p:txBody>
          <a:bodyPr/>
          <a:lstStyle>
            <a:lvl1pPr eaLnBrk="1" latinLnBrk="0" hangingPunct="1">
              <a:defRPr kumimoji="0" sz="2400"/>
            </a:lvl1pPr>
            <a:lvl2pPr eaLnBrk="1" latinLnBrk="0" hangingPunct="1">
              <a:defRPr kumimoji="0" sz="2000"/>
            </a:lvl2pPr>
            <a:lvl3pPr eaLnBrk="1" latinLnBrk="0" hangingPunct="1">
              <a:defRPr kumimoji="0" sz="1800"/>
            </a:lvl3pPr>
            <a:lvl4pPr eaLnBrk="1" latinLnBrk="0" hangingPunct="1">
              <a:defRPr kumimoji="0" sz="1600"/>
            </a:lvl4pPr>
            <a:lvl5pPr eaLnBrk="1" latinLnBrk="0" hangingPunct="1">
              <a:defRPr kumimoji="0"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7" name="Date Placeholder 6"/>
          <p:cNvSpPr>
            <a:spLocks noGrp="1"/>
          </p:cNvSpPr>
          <p:nvPr>
            <p:ph type="dt" sz="half" idx="10"/>
          </p:nvPr>
        </p:nvSpPr>
        <p:spPr/>
        <p:txBody>
          <a:bodyPr/>
          <a:lstStyle>
            <a:lvl1pPr>
              <a:defRPr/>
            </a:lvl1pPr>
            <a:extLst/>
          </a:lstStyle>
          <a:p>
            <a:pPr>
              <a:defRPr/>
            </a:pPr>
            <a:fld id="{148588F9-842E-4D8E-80EF-329396A39E9B}" type="datetime1">
              <a:rPr lang="en-US">
                <a:solidFill>
                  <a:srgbClr val="E9E5DC"/>
                </a:solidFill>
              </a:rPr>
              <a:pPr>
                <a:defRPr/>
              </a:pPr>
              <a:t>4/25/2012</a:t>
            </a:fld>
            <a:endParaRPr lang="en-US">
              <a:solidFill>
                <a:srgbClr val="E9E5DC"/>
              </a:solidFill>
            </a:endParaRPr>
          </a:p>
        </p:txBody>
      </p:sp>
      <p:sp>
        <p:nvSpPr>
          <p:cNvPr id="18" name="Footer Placeholder 7"/>
          <p:cNvSpPr>
            <a:spLocks noGrp="1"/>
          </p:cNvSpPr>
          <p:nvPr>
            <p:ph type="ftr" sz="quarter" idx="11"/>
          </p:nvPr>
        </p:nvSpPr>
        <p:spPr/>
        <p:txBody>
          <a:bodyPr/>
          <a:lstStyle>
            <a:lvl1pPr>
              <a:defRPr/>
            </a:lvl1pPr>
          </a:lstStyle>
          <a:p>
            <a:pPr>
              <a:defRPr/>
            </a:pPr>
            <a:endParaRPr lang="en-US">
              <a:solidFill>
                <a:srgbClr val="E9E5DC"/>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7249F20B-FDBD-4494-A1E2-86B60509675B}" type="slidenum">
              <a:rPr lang="en-US">
                <a:solidFill>
                  <a:srgbClr val="E9E5DC"/>
                </a:solidFill>
              </a:rPr>
              <a:pPr>
                <a:defRPr/>
              </a:pPr>
              <a:t>‹Nº›</a:t>
            </a:fld>
            <a:endParaRPr lang="en-US">
              <a:solidFill>
                <a:srgbClr val="E9E5DC"/>
              </a:solidFill>
            </a:endParaRPr>
          </a:p>
        </p:txBody>
      </p:sp>
    </p:spTree>
    <p:extLst>
      <p:ext uri="{BB962C8B-B14F-4D97-AF65-F5344CB8AC3E}">
        <p14:creationId xmlns:p14="http://schemas.microsoft.com/office/powerpoint/2010/main" xmlns="" val="61786491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eaLnBrk="1" latinLnBrk="0" hangingPunct="1">
              <a:defRPr kumimoji="0" sz="4000" cap="none" baseline="0"/>
            </a:lvl1pPr>
            <a:extLst/>
          </a:lstStyle>
          <a:p>
            <a:r>
              <a:rPr lang="en-US" smtClean="0"/>
              <a:t>Click to edit Master title style</a:t>
            </a:r>
            <a:endParaRPr/>
          </a:p>
        </p:txBody>
      </p:sp>
      <p:sp>
        <p:nvSpPr>
          <p:cNvPr id="3" name="Date Placeholder 13"/>
          <p:cNvSpPr>
            <a:spLocks noGrp="1"/>
          </p:cNvSpPr>
          <p:nvPr>
            <p:ph type="dt" sz="half" idx="10"/>
          </p:nvPr>
        </p:nvSpPr>
        <p:spPr/>
        <p:txBody>
          <a:bodyPr/>
          <a:lstStyle>
            <a:lvl1pPr>
              <a:defRPr/>
            </a:lvl1pPr>
          </a:lstStyle>
          <a:p>
            <a:pPr>
              <a:defRPr/>
            </a:pPr>
            <a:fld id="{17405771-61B4-40BF-93C4-F1C906AA799C}" type="datetime1">
              <a:rPr lang="en-US">
                <a:solidFill>
                  <a:srgbClr val="E9E5DC"/>
                </a:solidFill>
              </a:rPr>
              <a:pPr>
                <a:defRPr/>
              </a:pPr>
              <a:t>4/25/2012</a:t>
            </a:fld>
            <a:endParaRPr lang="en-US" dirty="0">
              <a:solidFill>
                <a:srgbClr val="E9E5DC"/>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E9E5DC"/>
              </a:solidFill>
            </a:endParaRPr>
          </a:p>
        </p:txBody>
      </p:sp>
      <p:sp>
        <p:nvSpPr>
          <p:cNvPr id="5" name="Slide Number Placeholder 22"/>
          <p:cNvSpPr>
            <a:spLocks noGrp="1"/>
          </p:cNvSpPr>
          <p:nvPr>
            <p:ph type="sldNum" sz="quarter" idx="12"/>
          </p:nvPr>
        </p:nvSpPr>
        <p:spPr/>
        <p:txBody>
          <a:bodyPr/>
          <a:lstStyle>
            <a:lvl1pPr>
              <a:defRPr/>
            </a:lvl1pPr>
          </a:lstStyle>
          <a:p>
            <a:pPr>
              <a:defRPr/>
            </a:pPr>
            <a:fld id="{B4F0801F-FA96-46D8-9769-94273E1A5576}" type="slidenum">
              <a:rPr lang="en-US">
                <a:solidFill>
                  <a:srgbClr val="E9E5DC"/>
                </a:solidFill>
              </a:rPr>
              <a:pPr>
                <a:defRPr/>
              </a:pPr>
              <a:t>‹Nº›</a:t>
            </a:fld>
            <a:endParaRPr lang="en-US">
              <a:solidFill>
                <a:srgbClr val="E9E5DC"/>
              </a:solidFill>
            </a:endParaRPr>
          </a:p>
        </p:txBody>
      </p:sp>
      <p:pic>
        <p:nvPicPr>
          <p:cNvPr id="6" name="Picture 15" descr="C:\Documents and Settings\OPS ROOM\My Documents\FLAGS\Inde.gif"/>
          <p:cNvPicPr>
            <a:picLocks noChangeAspect="1" noChangeArrowheads="1" noCrop="1"/>
          </p:cNvPicPr>
          <p:nvPr userDrawn="1"/>
        </p:nvPicPr>
        <p:blipFill>
          <a:blip r:embed="rId2" cstate="print"/>
          <a:srcRect/>
          <a:stretch>
            <a:fillRect/>
          </a:stretch>
        </p:blipFill>
        <p:spPr bwMode="auto">
          <a:xfrm>
            <a:off x="-53975" y="-74612"/>
            <a:ext cx="1290638" cy="1077913"/>
          </a:xfrm>
          <a:prstGeom prst="rect">
            <a:avLst/>
          </a:prstGeom>
          <a:noFill/>
          <a:ln w="9525">
            <a:noFill/>
            <a:miter lim="800000"/>
            <a:headEnd/>
            <a:tailEnd/>
          </a:ln>
        </p:spPr>
      </p:pic>
      <p:pic>
        <p:nvPicPr>
          <p:cNvPr id="7" name="Picture 16" descr="C:\Documents and Settings\OPS ROOM\My Documents\FLAGS\NationsUnies.gif"/>
          <p:cNvPicPr>
            <a:picLocks noChangeAspect="1" noChangeArrowheads="1" noCrop="1"/>
          </p:cNvPicPr>
          <p:nvPr userDrawn="1"/>
        </p:nvPicPr>
        <p:blipFill>
          <a:blip r:embed="rId3" cstate="print"/>
          <a:srcRect/>
          <a:stretch>
            <a:fillRect/>
          </a:stretch>
        </p:blipFill>
        <p:spPr bwMode="auto">
          <a:xfrm>
            <a:off x="7870826" y="-76200"/>
            <a:ext cx="1293813" cy="1079500"/>
          </a:xfrm>
          <a:prstGeom prst="rect">
            <a:avLst/>
          </a:prstGeom>
          <a:noFill/>
          <a:ln w="9525">
            <a:noFill/>
            <a:miter lim="800000"/>
            <a:headEnd/>
            <a:tailEnd/>
          </a:ln>
        </p:spPr>
      </p:pic>
    </p:spTree>
    <p:extLst>
      <p:ext uri="{BB962C8B-B14F-4D97-AF65-F5344CB8AC3E}">
        <p14:creationId xmlns:p14="http://schemas.microsoft.com/office/powerpoint/2010/main" xmlns="" val="4186422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E3C981E0-5966-4E11-B6A2-51C00C12F2A8}" type="datetime1">
              <a:rPr lang="en-US">
                <a:solidFill>
                  <a:srgbClr val="E9E5DC"/>
                </a:solidFill>
              </a:rPr>
              <a:pPr>
                <a:defRPr/>
              </a:pPr>
              <a:t>4/25/2012</a:t>
            </a:fld>
            <a:endParaRPr lang="en-US">
              <a:solidFill>
                <a:srgbClr val="E9E5DC"/>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E9E5DC"/>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F3C46697-376F-4062-A4E7-C0E16818113F}" type="slidenum">
              <a:rPr lang="en-US">
                <a:solidFill>
                  <a:srgbClr val="E9E5DC"/>
                </a:solidFill>
              </a:rPr>
              <a:pPr>
                <a:defRPr/>
              </a:pPr>
              <a:t>‹Nº›</a:t>
            </a:fld>
            <a:endParaRPr lang="en-US">
              <a:solidFill>
                <a:srgbClr val="E9E5DC"/>
              </a:solidFill>
            </a:endParaRPr>
          </a:p>
        </p:txBody>
      </p:sp>
    </p:spTree>
    <p:extLst>
      <p:ext uri="{BB962C8B-B14F-4D97-AF65-F5344CB8AC3E}">
        <p14:creationId xmlns:p14="http://schemas.microsoft.com/office/powerpoint/2010/main" xmlns="" val="3134668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eaLnBrk="1" latinLnBrk="0" hangingPunct="1">
              <a:buNone/>
              <a:defRPr kumimoji="0" sz="3600" b="0"/>
            </a:lvl1pPr>
            <a:extLst/>
          </a:lstStyle>
          <a:p>
            <a:r>
              <a:rPr lang="en-US" smtClean="0"/>
              <a:t>Click to edit Master title style</a:t>
            </a:r>
            <a:endParaRPr/>
          </a:p>
        </p:txBody>
      </p:sp>
      <p:sp>
        <p:nvSpPr>
          <p:cNvPr id="3" name="Text Placeholder 2"/>
          <p:cNvSpPr>
            <a:spLocks noGrp="1"/>
          </p:cNvSpPr>
          <p:nvPr>
            <p:ph type="body" idx="1"/>
          </p:nvPr>
        </p:nvSpPr>
        <p:spPr>
          <a:xfrm>
            <a:off x="685800" y="1435100"/>
            <a:ext cx="2514600" cy="4572000"/>
          </a:xfrm>
        </p:spPr>
        <p:txBody>
          <a:bodyPr/>
          <a:lstStyle>
            <a:lvl1pPr marL="54864" indent="0" eaLnBrk="1" latinLnBrk="0" hangingPunct="1">
              <a:buNone/>
              <a:defRPr kumimoji="0" sz="1800"/>
            </a:lvl1pPr>
            <a:lvl2pPr eaLnBrk="1" latinLnBrk="0" hangingPunct="1">
              <a:buNone/>
              <a:defRPr kumimoji="0" sz="1200"/>
            </a:lvl2pPr>
            <a:lvl3pPr eaLnBrk="1" latinLnBrk="0" hangingPunct="1">
              <a:buNone/>
              <a:defRPr kumimoji="0" sz="1000"/>
            </a:lvl3pPr>
            <a:lvl4pPr eaLnBrk="1" latinLnBrk="0" hangingPunct="1">
              <a:buNone/>
              <a:defRPr kumimoji="0" sz="900"/>
            </a:lvl4pPr>
            <a:lvl5pPr eaLnBrk="1" latinLnBrk="0" hangingPunct="1">
              <a:buNone/>
              <a:defRPr kumimoji="0" sz="900"/>
            </a:lvl5pPr>
            <a:extLst/>
          </a:lstStyle>
          <a:p>
            <a:pPr lvl="0"/>
            <a:r>
              <a:rPr lang="en-US" smtClean="0"/>
              <a:t>Click to edit Master text styles</a:t>
            </a:r>
          </a:p>
        </p:txBody>
      </p:sp>
      <p:sp>
        <p:nvSpPr>
          <p:cNvPr id="4" name="Content Placeholder 3"/>
          <p:cNvSpPr>
            <a:spLocks noGrp="1"/>
          </p:cNvSpPr>
          <p:nvPr>
            <p:ph sz="half" idx="2"/>
          </p:nvPr>
        </p:nvSpPr>
        <p:spPr>
          <a:xfrm>
            <a:off x="3429000" y="1435100"/>
            <a:ext cx="5486400" cy="4572000"/>
          </a:xfrm>
        </p:spPr>
        <p:txBody>
          <a:bodyPr/>
          <a:lstStyle>
            <a:lvl1pPr eaLnBrk="1" latinLnBrk="0" hangingPunct="1">
              <a:defRPr kumimoji="0" sz="3200"/>
            </a:lvl1pPr>
            <a:lvl2pPr eaLnBrk="1" latinLnBrk="0" hangingPunct="1">
              <a:defRPr kumimoji="0" sz="2800"/>
            </a:lvl2pPr>
            <a:lvl3pPr eaLnBrk="1" latinLnBrk="0" hangingPunct="1">
              <a:defRPr kumimoji="0" sz="2400"/>
            </a:lvl3pPr>
            <a:lvl4pPr eaLnBrk="1" latinLnBrk="0" hangingPunct="1">
              <a:defRPr kumimoji="0" sz="2000"/>
            </a:lvl4pPr>
            <a:lvl5pPr eaLnBrk="1" latinLnBrk="0" hangingPunct="1">
              <a:defRPr kumimoji="0"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lvl1pPr>
              <a:defRPr/>
            </a:lvl1pPr>
            <a:extLst/>
          </a:lstStyle>
          <a:p>
            <a:pPr>
              <a:defRPr/>
            </a:pPr>
            <a:fld id="{9249BDAC-52E9-4AE0-879A-4FBCA411F209}" type="datetime1">
              <a:rPr lang="en-US">
                <a:solidFill>
                  <a:srgbClr val="E9E5DC"/>
                </a:solidFill>
              </a:rPr>
              <a:pPr>
                <a:defRPr/>
              </a:pPr>
              <a:t>4/25/2012</a:t>
            </a:fld>
            <a:endParaRPr lang="en-US">
              <a:solidFill>
                <a:srgbClr val="E9E5DC"/>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E9E5DC"/>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3C97DB37-A039-48C0-965C-118B1F35BC50}" type="slidenum">
              <a:rPr lang="en-US">
                <a:solidFill>
                  <a:srgbClr val="E9E5DC"/>
                </a:solidFill>
              </a:rPr>
              <a:pPr>
                <a:defRPr/>
              </a:pPr>
              <a:t>‹Nº›</a:t>
            </a:fld>
            <a:endParaRPr lang="en-US">
              <a:solidFill>
                <a:srgbClr val="E9E5DC"/>
              </a:solidFill>
            </a:endParaRPr>
          </a:p>
        </p:txBody>
      </p:sp>
    </p:spTree>
    <p:extLst>
      <p:ext uri="{BB962C8B-B14F-4D97-AF65-F5344CB8AC3E}">
        <p14:creationId xmlns:p14="http://schemas.microsoft.com/office/powerpoint/2010/main" xmlns="" val="259524580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rotWithShape="1">
          <a:gsLst>
            <a:gs pos="0">
              <a:srgbClr val="000000"/>
            </a:gs>
            <a:gs pos="64999">
              <a:srgbClr val="000000"/>
            </a:gs>
            <a:gs pos="100000">
              <a:srgbClr val="8C8080"/>
            </a:gs>
          </a:gsLst>
          <a:lin ang="5400000"/>
        </a:gradFill>
        <a:effectLst/>
      </p:bgPr>
    </p:bg>
    <p:spTree>
      <p:nvGrpSpPr>
        <p:cNvPr id="1" name=""/>
        <p:cNvGrpSpPr/>
        <p:nvPr/>
      </p:nvGrpSpPr>
      <p:grpSpPr>
        <a:xfrm>
          <a:off x="0" y="0"/>
          <a:ext cx="0" cy="0"/>
          <a:chOff x="0" y="0"/>
          <a:chExt cx="0" cy="0"/>
        </a:xfrm>
      </p:grpSpPr>
      <p:sp>
        <p:nvSpPr>
          <p:cNvPr id="5" name="Rectangle 4"/>
          <p:cNvSpPr/>
          <p:nvPr/>
        </p:nvSpPr>
        <p:spPr>
          <a:xfrm>
            <a:off x="368301"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7"/>
          <p:cNvGrpSpPr>
            <a:grpSpLocks/>
          </p:cNvGrpSpPr>
          <p:nvPr/>
        </p:nvGrpSpPr>
        <p:grpSpPr bwMode="auto">
          <a:xfrm rot="5400000">
            <a:off x="8515351" y="1219202"/>
            <a:ext cx="131762" cy="128587"/>
            <a:chOff x="6668087" y="1297746"/>
            <a:chExt cx="161840" cy="156602"/>
          </a:xfrm>
        </p:grpSpPr>
        <p:cxnSp>
          <p:nvCxnSpPr>
            <p:cNvPr id="8" name="Straight Connector 7"/>
            <p:cNvCxnSpPr/>
            <p:nvPr/>
          </p:nvCxnSpPr>
          <p:spPr>
            <a:xfrm rot="16200000">
              <a:off x="6663593" y="12171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16198"/>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7"/>
          <p:cNvGrpSpPr>
            <a:grpSpLocks/>
          </p:cNvGrpSpPr>
          <p:nvPr/>
        </p:nvGrpSpPr>
        <p:grpSpPr bwMode="auto">
          <a:xfrm rot="5400000">
            <a:off x="8667751" y="1371602"/>
            <a:ext cx="131762" cy="128587"/>
            <a:chOff x="6668087" y="1297746"/>
            <a:chExt cx="161840" cy="156602"/>
          </a:xfrm>
        </p:grpSpPr>
        <p:cxnSp>
          <p:nvCxnSpPr>
            <p:cNvPr id="12" name="Straight Connector 11"/>
            <p:cNvCxnSpPr/>
            <p:nvPr/>
          </p:nvCxnSpPr>
          <p:spPr>
            <a:xfrm rot="16200000">
              <a:off x="6663593" y="12171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16198"/>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8" y="1474788"/>
            <a:ext cx="131763" cy="128588"/>
            <a:chOff x="6668087" y="1297746"/>
            <a:chExt cx="161840" cy="156602"/>
          </a:xfrm>
        </p:grpSpPr>
        <p:cxnSp>
          <p:nvCxnSpPr>
            <p:cNvPr id="16" name="Straight Connector 15"/>
            <p:cNvCxnSpPr/>
            <p:nvPr/>
          </p:nvCxnSpPr>
          <p:spPr>
            <a:xfrm rot="16200000">
              <a:off x="6663592" y="1217172"/>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16198"/>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p:spPr>
        <p:txBody>
          <a:bodyPr anchor="b"/>
          <a:lstStyle>
            <a:lvl1pPr algn="l" eaLnBrk="1" latinLnBrk="0" hangingPunct="1">
              <a:buNone/>
              <a:defRPr kumimoji="0" sz="2100" b="0"/>
            </a:lvl1pPr>
            <a:extLst/>
          </a:lstStyle>
          <a:p>
            <a:r>
              <a:rPr lang="en-US" smtClean="0"/>
              <a:t>Click to edit Master title style</a:t>
            </a:r>
            <a:endParaRPr/>
          </a:p>
        </p:txBody>
      </p:sp>
      <p:sp>
        <p:nvSpPr>
          <p:cNvPr id="3" name="Picture Placeholder 2"/>
          <p:cNvSpPr>
            <a:spLocks noGrp="1"/>
          </p:cNvSpPr>
          <p:nvPr>
            <p:ph type="pic" idx="1"/>
          </p:nvPr>
        </p:nvSpPr>
        <p:spPr>
          <a:xfrm>
            <a:off x="366712" y="1905000"/>
            <a:ext cx="8778240" cy="4960144"/>
          </a:xfrm>
        </p:spPr>
        <p:txBody>
          <a:bodyPr>
            <a:normAutofit/>
          </a:bodyPr>
          <a:lstStyle>
            <a:lvl1pPr eaLnBrk="1" latinLnBrk="0" hangingPunct="1">
              <a:buNone/>
              <a:defRPr kumimoji="0"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4400" y="1150144"/>
            <a:ext cx="6858000" cy="685800"/>
          </a:xfrm>
        </p:spPr>
        <p:txBody>
          <a:bodyPr/>
          <a:lstStyle>
            <a:lvl1pPr marL="27432" indent="0" eaLnBrk="1" latinLnBrk="0" hangingPunct="1">
              <a:spcBef>
                <a:spcPts val="0"/>
              </a:spcBef>
              <a:buNone/>
              <a:defRPr kumimoji="0" sz="1400">
                <a:solidFill>
                  <a:srgbClr val="FFFFFF"/>
                </a:solidFill>
              </a:defRPr>
            </a:lvl1pPr>
            <a:lvl2pPr eaLnBrk="1" latinLnBrk="0" hangingPunct="1">
              <a:defRPr kumimoji="0" sz="1200"/>
            </a:lvl2pPr>
            <a:lvl3pPr eaLnBrk="1" latinLnBrk="0" hangingPunct="1">
              <a:defRPr kumimoji="0" sz="1000"/>
            </a:lvl3pPr>
            <a:lvl4pPr eaLnBrk="1" latinLnBrk="0" hangingPunct="1">
              <a:defRPr kumimoji="0" sz="900"/>
            </a:lvl4pPr>
            <a:lvl5pPr eaLnBrk="1" latinLnBrk="0" hangingPunct="1">
              <a:defRPr kumimoji="0" sz="900"/>
            </a:lvl5pPr>
            <a:extLst/>
          </a:lstStyle>
          <a:p>
            <a:pPr lvl="0"/>
            <a:r>
              <a:rPr lang="en-US" smtClean="0"/>
              <a:t>Click to edit Master text styles</a:t>
            </a:r>
          </a:p>
        </p:txBody>
      </p:sp>
      <p:sp>
        <p:nvSpPr>
          <p:cNvPr id="19" name="Date Placeholder 4"/>
          <p:cNvSpPr>
            <a:spLocks noGrp="1"/>
          </p:cNvSpPr>
          <p:nvPr>
            <p:ph type="dt" sz="half" idx="10"/>
          </p:nvPr>
        </p:nvSpPr>
        <p:spPr/>
        <p:txBody>
          <a:bodyPr/>
          <a:lstStyle>
            <a:lvl1pPr>
              <a:defRPr/>
            </a:lvl1pPr>
            <a:extLst/>
          </a:lstStyle>
          <a:p>
            <a:pPr>
              <a:defRPr/>
            </a:pPr>
            <a:fld id="{5002EAB1-C8B7-44C8-970A-E705F3114628}" type="datetime1">
              <a:rPr lang="en-US">
                <a:solidFill>
                  <a:srgbClr val="E9E5DC"/>
                </a:solidFill>
              </a:rPr>
              <a:pPr>
                <a:defRPr/>
              </a:pPr>
              <a:t>4/25/2012</a:t>
            </a:fld>
            <a:endParaRPr lang="en-US">
              <a:solidFill>
                <a:srgbClr val="E9E5DC"/>
              </a:solidFill>
            </a:endParaRPr>
          </a:p>
        </p:txBody>
      </p:sp>
      <p:sp>
        <p:nvSpPr>
          <p:cNvPr id="20" name="Footer Placeholder 5"/>
          <p:cNvSpPr>
            <a:spLocks noGrp="1"/>
          </p:cNvSpPr>
          <p:nvPr>
            <p:ph type="ftr" sz="quarter" idx="11"/>
          </p:nvPr>
        </p:nvSpPr>
        <p:spPr/>
        <p:txBody>
          <a:bodyPr/>
          <a:lstStyle>
            <a:lvl1pPr>
              <a:defRPr/>
            </a:lvl1pPr>
          </a:lstStyle>
          <a:p>
            <a:pPr>
              <a:defRPr/>
            </a:pPr>
            <a:endParaRPr lang="en-US">
              <a:solidFill>
                <a:srgbClr val="E9E5DC"/>
              </a:solidFill>
            </a:endParaRPr>
          </a:p>
        </p:txBody>
      </p:sp>
      <p:sp>
        <p:nvSpPr>
          <p:cNvPr id="21" name="Slide Number Placeholder 6"/>
          <p:cNvSpPr>
            <a:spLocks noGrp="1"/>
          </p:cNvSpPr>
          <p:nvPr>
            <p:ph type="sldNum" sz="quarter" idx="12"/>
          </p:nvPr>
        </p:nvSpPr>
        <p:spPr/>
        <p:txBody>
          <a:bodyPr/>
          <a:lstStyle>
            <a:lvl1pPr>
              <a:defRPr/>
            </a:lvl1pPr>
            <a:extLst/>
          </a:lstStyle>
          <a:p>
            <a:pPr>
              <a:defRPr/>
            </a:pPr>
            <a:fld id="{E20A2234-5EB2-4BDE-A217-D9A05E08C104}" type="slidenum">
              <a:rPr lang="en-US">
                <a:solidFill>
                  <a:srgbClr val="E9E5DC"/>
                </a:solidFill>
              </a:rPr>
              <a:pPr>
                <a:defRPr/>
              </a:pPr>
              <a:t>‹Nº›</a:t>
            </a:fld>
            <a:endParaRPr lang="en-US">
              <a:solidFill>
                <a:srgbClr val="E9E5DC"/>
              </a:solidFill>
            </a:endParaRPr>
          </a:p>
        </p:txBody>
      </p:sp>
    </p:spTree>
    <p:extLst>
      <p:ext uri="{BB962C8B-B14F-4D97-AF65-F5344CB8AC3E}">
        <p14:creationId xmlns:p14="http://schemas.microsoft.com/office/powerpoint/2010/main" xmlns="" val="1338835626"/>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143001"/>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0" y="1163638"/>
            <a:ext cx="9144000" cy="5002212"/>
          </a:xfrm>
        </p:spPr>
        <p:txBody>
          <a:bodyPr>
            <a:normAutofit/>
          </a:bodyPr>
          <a:lstStyle/>
          <a:p>
            <a:pPr lvl="0"/>
            <a:endParaRPr lang="en-US" noProof="0"/>
          </a:p>
        </p:txBody>
      </p:sp>
      <p:sp>
        <p:nvSpPr>
          <p:cNvPr id="4" name="Date Placeholder 3"/>
          <p:cNvSpPr>
            <a:spLocks noGrp="1"/>
          </p:cNvSpPr>
          <p:nvPr>
            <p:ph type="dt" sz="half" idx="10"/>
          </p:nvPr>
        </p:nvSpPr>
        <p:spPr>
          <a:xfrm>
            <a:off x="457200" y="6248400"/>
            <a:ext cx="2133600" cy="457200"/>
          </a:xfrm>
        </p:spPr>
        <p:txBody>
          <a:bodyPr wrap="square" lIns="91440" tIns="45720" rIns="91440" bIns="45720" numCol="1" anchorCtr="0" compatLnSpc="1">
            <a:prstTxWarp prst="textNoShape">
              <a:avLst/>
            </a:prstTxWarp>
          </a:bodyPr>
          <a:lstStyle>
            <a:lvl1pPr fontAlgn="base">
              <a:spcBef>
                <a:spcPct val="0"/>
              </a:spcBef>
              <a:spcAft>
                <a:spcPct val="0"/>
              </a:spcAft>
              <a:defRPr/>
            </a:lvl1pPr>
          </a:lstStyle>
          <a:p>
            <a:pPr>
              <a:defRPr/>
            </a:pPr>
            <a:fld id="{4E6E7DCC-1C7E-4E71-A111-0A9553D81B38}" type="datetime1">
              <a:rPr lang="en-US">
                <a:solidFill>
                  <a:srgbClr val="E9E5DC"/>
                </a:solidFill>
              </a:rPr>
              <a:pPr>
                <a:defRPr/>
              </a:pPr>
              <a:t>4/25/2012</a:t>
            </a:fld>
            <a:endParaRPr lang="en-US">
              <a:solidFill>
                <a:srgbClr val="E9E5DC"/>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E9E5DC"/>
              </a:solidFill>
            </a:endParaRPr>
          </a:p>
        </p:txBody>
      </p:sp>
    </p:spTree>
    <p:extLst>
      <p:ext uri="{BB962C8B-B14F-4D97-AF65-F5344CB8AC3E}">
        <p14:creationId xmlns:p14="http://schemas.microsoft.com/office/powerpoint/2010/main" xmlns="" val="1332312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248400"/>
            <a:ext cx="1905000" cy="457200"/>
          </a:xfrm>
        </p:spPr>
        <p:txBody>
          <a:bodyPr wrap="square" lIns="91440" tIns="45720" rIns="91440" bIns="45720" numCol="1" anchorCtr="0" compatLnSpc="1">
            <a:prstTxWarp prst="textNoShape">
              <a:avLst/>
            </a:prstTxWarp>
          </a:bodyPr>
          <a:lstStyle>
            <a:lvl1pPr fontAlgn="base">
              <a:spcBef>
                <a:spcPct val="0"/>
              </a:spcBef>
              <a:spcAft>
                <a:spcPct val="0"/>
              </a:spcAft>
              <a:defRPr/>
            </a:lvl1pPr>
          </a:lstStyle>
          <a:p>
            <a:pPr>
              <a:defRPr/>
            </a:pPr>
            <a:fld id="{3B9E5271-5766-4B07-85B6-5CE2BB37AA9A}" type="datetime1">
              <a:rPr lang="en-US">
                <a:solidFill>
                  <a:srgbClr val="E9E5DC"/>
                </a:solidFill>
              </a:rPr>
              <a:pPr>
                <a:defRPr/>
              </a:pPr>
              <a:t>4/25/2012</a:t>
            </a:fld>
            <a:endParaRPr lang="en-US">
              <a:solidFill>
                <a:srgbClr val="E9E5DC"/>
              </a:solidFill>
            </a:endParaRPr>
          </a:p>
        </p:txBody>
      </p:sp>
    </p:spTree>
    <p:extLst>
      <p:ext uri="{BB962C8B-B14F-4D97-AF65-F5344CB8AC3E}">
        <p14:creationId xmlns:p14="http://schemas.microsoft.com/office/powerpoint/2010/main" xmlns="" val="27840394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353506906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normAutofit/>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wrap="square" lIns="91440" tIns="45720" rIns="91440" bIns="45720" numCol="1" anchorCtr="0" compatLnSpc="1">
            <a:prstTxWarp prst="textNoShape">
              <a:avLst/>
            </a:prstTxWarp>
          </a:bodyPr>
          <a:lstStyle>
            <a:lvl1pPr fontAlgn="base">
              <a:spcBef>
                <a:spcPct val="0"/>
              </a:spcBef>
              <a:spcAft>
                <a:spcPct val="0"/>
              </a:spcAft>
              <a:defRPr/>
            </a:lvl1pPr>
          </a:lstStyle>
          <a:p>
            <a:pPr>
              <a:defRPr/>
            </a:pPr>
            <a:fld id="{6D23AFD6-D9AF-4D3C-995E-59D943ABB96D}" type="datetime1">
              <a:rPr lang="en-US">
                <a:solidFill>
                  <a:srgbClr val="E9E5DC"/>
                </a:solidFill>
              </a:rPr>
              <a:pPr>
                <a:defRPr/>
              </a:pPr>
              <a:t>4/25/2012</a:t>
            </a:fld>
            <a:endParaRPr lang="en-US">
              <a:solidFill>
                <a:srgbClr val="E9E5DC"/>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E9E5DC"/>
              </a:solidFill>
            </a:endParaRPr>
          </a:p>
        </p:txBody>
      </p:sp>
    </p:spTree>
    <p:extLst>
      <p:ext uri="{BB962C8B-B14F-4D97-AF65-F5344CB8AC3E}">
        <p14:creationId xmlns:p14="http://schemas.microsoft.com/office/powerpoint/2010/main" xmlns="" val="14161755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0"/>
          <p:cNvSpPr>
            <a:spLocks noGrp="1" noChangeArrowheads="1"/>
          </p:cNvSpPr>
          <p:nvPr>
            <p:ph type="dt" sz="half" idx="10"/>
          </p:nvPr>
        </p:nvSpPr>
        <p:spPr>
          <a:ln/>
        </p:spPr>
        <p:txBody>
          <a:bodyPr/>
          <a:lstStyle>
            <a:lvl1pPr>
              <a:defRPr/>
            </a:lvl1pPr>
          </a:lstStyle>
          <a:p>
            <a:pPr>
              <a:defRPr/>
            </a:pPr>
            <a:endParaRPr lang="en-IN"/>
          </a:p>
        </p:txBody>
      </p:sp>
      <p:sp>
        <p:nvSpPr>
          <p:cNvPr id="5" name="Rectangle 41"/>
          <p:cNvSpPr>
            <a:spLocks noGrp="1" noChangeArrowheads="1"/>
          </p:cNvSpPr>
          <p:nvPr>
            <p:ph type="ftr" sz="quarter" idx="11"/>
          </p:nvPr>
        </p:nvSpPr>
        <p:spPr>
          <a:ln/>
        </p:spPr>
        <p:txBody>
          <a:bodyPr/>
          <a:lstStyle>
            <a:lvl1pPr>
              <a:defRPr/>
            </a:lvl1pPr>
          </a:lstStyle>
          <a:p>
            <a:pPr>
              <a:defRPr/>
            </a:pPr>
            <a:endParaRPr lang="en-IN"/>
          </a:p>
        </p:txBody>
      </p:sp>
      <p:sp>
        <p:nvSpPr>
          <p:cNvPr id="6" name="Rectangle 42"/>
          <p:cNvSpPr>
            <a:spLocks noGrp="1" noChangeArrowheads="1"/>
          </p:cNvSpPr>
          <p:nvPr>
            <p:ph type="sldNum" sz="quarter" idx="12"/>
          </p:nvPr>
        </p:nvSpPr>
        <p:spPr>
          <a:ln/>
        </p:spPr>
        <p:txBody>
          <a:bodyPr/>
          <a:lstStyle>
            <a:lvl1pPr>
              <a:defRPr/>
            </a:lvl1pPr>
          </a:lstStyle>
          <a:p>
            <a:pPr>
              <a:defRPr/>
            </a:pPr>
            <a:fld id="{A211DEED-0220-433F-8FAB-4DEEAB6216AF}" type="slidenum">
              <a:rPr lang="en-IN"/>
              <a:pPr>
                <a:defRPr/>
              </a:pPr>
              <a:t>‹Nº›</a:t>
            </a:fld>
            <a:endParaRPr lang="en-IN"/>
          </a:p>
        </p:txBody>
      </p:sp>
    </p:spTree>
    <p:extLst>
      <p:ext uri="{BB962C8B-B14F-4D97-AF65-F5344CB8AC3E}">
        <p14:creationId xmlns:p14="http://schemas.microsoft.com/office/powerpoint/2010/main" xmlns="" val="1956242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0000"/>
        </a:solidFill>
        <a:effectLst/>
      </p:bgPr>
    </p:bg>
    <p:spTree>
      <p:nvGrpSpPr>
        <p:cNvPr id="1" name=""/>
        <p:cNvGrpSpPr/>
        <p:nvPr/>
      </p:nvGrpSpPr>
      <p:grpSpPr>
        <a:xfrm>
          <a:off x="0" y="0"/>
          <a:ext cx="0" cy="0"/>
          <a:chOff x="0" y="0"/>
          <a:chExt cx="0" cy="0"/>
        </a:xfrm>
      </p:grpSpPr>
      <p:pic>
        <p:nvPicPr>
          <p:cNvPr id="4" name="Picture 2" descr="C:\Users\Smriti\Pictures\un-logo.gif"/>
          <p:cNvPicPr>
            <a:picLocks noChangeAspect="1" noChangeArrowheads="1"/>
          </p:cNvPicPr>
          <p:nvPr userDrawn="1"/>
        </p:nvPicPr>
        <p:blipFill>
          <a:blip r:embed="rId2" cstate="print"/>
          <a:srcRect/>
          <a:stretch>
            <a:fillRect/>
          </a:stretch>
        </p:blipFill>
        <p:spPr bwMode="auto">
          <a:xfrm>
            <a:off x="1214439" y="1468438"/>
            <a:ext cx="6365875" cy="5389562"/>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0"/>
          <p:cNvSpPr>
            <a:spLocks noGrp="1" noChangeArrowheads="1"/>
          </p:cNvSpPr>
          <p:nvPr>
            <p:ph type="dt" sz="half" idx="10"/>
          </p:nvPr>
        </p:nvSpPr>
        <p:spPr/>
        <p:txBody>
          <a:bodyPr/>
          <a:lstStyle>
            <a:lvl1pPr>
              <a:defRPr/>
            </a:lvl1pPr>
          </a:lstStyle>
          <a:p>
            <a:pPr>
              <a:defRPr/>
            </a:pPr>
            <a:endParaRPr lang="en-IN"/>
          </a:p>
        </p:txBody>
      </p:sp>
      <p:sp>
        <p:nvSpPr>
          <p:cNvPr id="6" name="Rectangle 41"/>
          <p:cNvSpPr>
            <a:spLocks noGrp="1" noChangeArrowheads="1"/>
          </p:cNvSpPr>
          <p:nvPr>
            <p:ph type="ftr" sz="quarter" idx="11"/>
          </p:nvPr>
        </p:nvSpPr>
        <p:spPr/>
        <p:txBody>
          <a:bodyPr/>
          <a:lstStyle>
            <a:lvl1pPr>
              <a:defRPr/>
            </a:lvl1pPr>
          </a:lstStyle>
          <a:p>
            <a:pPr>
              <a:defRPr/>
            </a:pPr>
            <a:endParaRPr lang="en-IN"/>
          </a:p>
        </p:txBody>
      </p:sp>
      <p:sp>
        <p:nvSpPr>
          <p:cNvPr id="7" name="Rectangle 42"/>
          <p:cNvSpPr>
            <a:spLocks noGrp="1" noChangeArrowheads="1"/>
          </p:cNvSpPr>
          <p:nvPr>
            <p:ph type="sldNum" sz="quarter" idx="12"/>
          </p:nvPr>
        </p:nvSpPr>
        <p:spPr/>
        <p:txBody>
          <a:bodyPr/>
          <a:lstStyle>
            <a:lvl1pPr>
              <a:defRPr/>
            </a:lvl1pPr>
          </a:lstStyle>
          <a:p>
            <a:pPr>
              <a:defRPr/>
            </a:pPr>
            <a:fld id="{81E93A13-BC07-4ACE-B766-2521179238AD}" type="slidenum">
              <a:rPr lang="en-IN"/>
              <a:pPr>
                <a:defRPr/>
              </a:pPr>
              <a:t>‹Nº›</a:t>
            </a:fld>
            <a:endParaRPr lang="en-IN"/>
          </a:p>
        </p:txBody>
      </p:sp>
    </p:spTree>
    <p:extLst>
      <p:ext uri="{BB962C8B-B14F-4D97-AF65-F5344CB8AC3E}">
        <p14:creationId xmlns:p14="http://schemas.microsoft.com/office/powerpoint/2010/main" xmlns="" val="4274771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0000"/>
        </a:solidFill>
        <a:effectLst/>
      </p:bgPr>
    </p:bg>
    <p:spTree>
      <p:nvGrpSpPr>
        <p:cNvPr id="1" name=""/>
        <p:cNvGrpSpPr/>
        <p:nvPr/>
      </p:nvGrpSpPr>
      <p:grpSpPr>
        <a:xfrm>
          <a:off x="0" y="0"/>
          <a:ext cx="0" cy="0"/>
          <a:chOff x="0" y="0"/>
          <a:chExt cx="0" cy="0"/>
        </a:xfrm>
      </p:grpSpPr>
      <p:pic>
        <p:nvPicPr>
          <p:cNvPr id="4" name="Picture 2" descr="C:\Users\Smriti\Pictures\un-logo.gif"/>
          <p:cNvPicPr>
            <a:picLocks noChangeAspect="1" noChangeArrowheads="1"/>
          </p:cNvPicPr>
          <p:nvPr userDrawn="1"/>
        </p:nvPicPr>
        <p:blipFill>
          <a:blip r:embed="rId2" cstate="print"/>
          <a:srcRect/>
          <a:stretch>
            <a:fillRect/>
          </a:stretch>
        </p:blipFill>
        <p:spPr bwMode="auto">
          <a:xfrm>
            <a:off x="571500" y="49213"/>
            <a:ext cx="7958138" cy="6737350"/>
          </a:xfrm>
          <a:prstGeom prst="rect">
            <a:avLst/>
          </a:prstGeom>
          <a:noFill/>
          <a:ln w="9525">
            <a:noFill/>
            <a:miter lim="800000"/>
            <a:headEnd/>
            <a:tailEnd/>
          </a:ln>
        </p:spPr>
      </p:pic>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IN"/>
          </a:p>
        </p:txBody>
      </p:sp>
      <p:sp>
        <p:nvSpPr>
          <p:cNvPr id="6" name="Rectangle 41"/>
          <p:cNvSpPr>
            <a:spLocks noGrp="1" noChangeArrowheads="1"/>
          </p:cNvSpPr>
          <p:nvPr>
            <p:ph type="ftr" sz="quarter" idx="11"/>
          </p:nvPr>
        </p:nvSpPr>
        <p:spPr/>
        <p:txBody>
          <a:bodyPr/>
          <a:lstStyle>
            <a:lvl1pPr>
              <a:defRPr/>
            </a:lvl1pPr>
          </a:lstStyle>
          <a:p>
            <a:pPr>
              <a:defRPr/>
            </a:pPr>
            <a:endParaRPr lang="en-IN"/>
          </a:p>
        </p:txBody>
      </p:sp>
      <p:sp>
        <p:nvSpPr>
          <p:cNvPr id="7" name="Rectangle 42"/>
          <p:cNvSpPr>
            <a:spLocks noGrp="1" noChangeArrowheads="1"/>
          </p:cNvSpPr>
          <p:nvPr>
            <p:ph type="sldNum" sz="quarter" idx="12"/>
          </p:nvPr>
        </p:nvSpPr>
        <p:spPr/>
        <p:txBody>
          <a:bodyPr/>
          <a:lstStyle>
            <a:lvl1pPr>
              <a:defRPr/>
            </a:lvl1pPr>
          </a:lstStyle>
          <a:p>
            <a:pPr>
              <a:defRPr/>
            </a:pPr>
            <a:fld id="{27B58ADA-EB96-46F2-9A18-8422714DAF52}" type="slidenum">
              <a:rPr lang="en-IN"/>
              <a:pPr>
                <a:defRPr/>
              </a:pPr>
              <a:t>‹Nº›</a:t>
            </a:fld>
            <a:endParaRPr lang="en-IN"/>
          </a:p>
        </p:txBody>
      </p:sp>
    </p:spTree>
    <p:extLst>
      <p:ext uri="{BB962C8B-B14F-4D97-AF65-F5344CB8AC3E}">
        <p14:creationId xmlns:p14="http://schemas.microsoft.com/office/powerpoint/2010/main" xmlns="" val="1479264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990600"/>
            <a:ext cx="40386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990600"/>
            <a:ext cx="40386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0"/>
          <p:cNvSpPr>
            <a:spLocks noGrp="1" noChangeArrowheads="1"/>
          </p:cNvSpPr>
          <p:nvPr>
            <p:ph type="dt" sz="half" idx="10"/>
          </p:nvPr>
        </p:nvSpPr>
        <p:spPr>
          <a:ln/>
        </p:spPr>
        <p:txBody>
          <a:bodyPr/>
          <a:lstStyle>
            <a:lvl1pPr>
              <a:defRPr/>
            </a:lvl1pPr>
          </a:lstStyle>
          <a:p>
            <a:pPr>
              <a:defRPr/>
            </a:pPr>
            <a:endParaRPr lang="en-IN"/>
          </a:p>
        </p:txBody>
      </p:sp>
      <p:sp>
        <p:nvSpPr>
          <p:cNvPr id="6" name="Rectangle 41"/>
          <p:cNvSpPr>
            <a:spLocks noGrp="1" noChangeArrowheads="1"/>
          </p:cNvSpPr>
          <p:nvPr>
            <p:ph type="ftr" sz="quarter" idx="11"/>
          </p:nvPr>
        </p:nvSpPr>
        <p:spPr>
          <a:ln/>
        </p:spPr>
        <p:txBody>
          <a:bodyPr/>
          <a:lstStyle>
            <a:lvl1pPr>
              <a:defRPr/>
            </a:lvl1pPr>
          </a:lstStyle>
          <a:p>
            <a:pPr>
              <a:defRPr/>
            </a:pPr>
            <a:endParaRPr lang="en-IN"/>
          </a:p>
        </p:txBody>
      </p:sp>
      <p:sp>
        <p:nvSpPr>
          <p:cNvPr id="7" name="Rectangle 42"/>
          <p:cNvSpPr>
            <a:spLocks noGrp="1" noChangeArrowheads="1"/>
          </p:cNvSpPr>
          <p:nvPr>
            <p:ph type="sldNum" sz="quarter" idx="12"/>
          </p:nvPr>
        </p:nvSpPr>
        <p:spPr>
          <a:ln/>
        </p:spPr>
        <p:txBody>
          <a:bodyPr/>
          <a:lstStyle>
            <a:lvl1pPr>
              <a:defRPr/>
            </a:lvl1pPr>
          </a:lstStyle>
          <a:p>
            <a:pPr>
              <a:defRPr/>
            </a:pPr>
            <a:fld id="{364550E4-6592-493D-8D0F-04F8FC8C82E6}" type="slidenum">
              <a:rPr lang="en-IN"/>
              <a:pPr>
                <a:defRPr/>
              </a:pPr>
              <a:t>‹Nº›</a:t>
            </a:fld>
            <a:endParaRPr lang="en-IN"/>
          </a:p>
        </p:txBody>
      </p:sp>
    </p:spTree>
    <p:extLst>
      <p:ext uri="{BB962C8B-B14F-4D97-AF65-F5344CB8AC3E}">
        <p14:creationId xmlns:p14="http://schemas.microsoft.com/office/powerpoint/2010/main" xmlns="" val="30658745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0"/>
          <p:cNvSpPr>
            <a:spLocks noGrp="1" noChangeArrowheads="1"/>
          </p:cNvSpPr>
          <p:nvPr>
            <p:ph type="dt" sz="half" idx="10"/>
          </p:nvPr>
        </p:nvSpPr>
        <p:spPr>
          <a:ln/>
        </p:spPr>
        <p:txBody>
          <a:bodyPr/>
          <a:lstStyle>
            <a:lvl1pPr>
              <a:defRPr/>
            </a:lvl1pPr>
          </a:lstStyle>
          <a:p>
            <a:pPr>
              <a:defRPr/>
            </a:pPr>
            <a:endParaRPr lang="en-IN"/>
          </a:p>
        </p:txBody>
      </p:sp>
      <p:sp>
        <p:nvSpPr>
          <p:cNvPr id="8" name="Rectangle 41"/>
          <p:cNvSpPr>
            <a:spLocks noGrp="1" noChangeArrowheads="1"/>
          </p:cNvSpPr>
          <p:nvPr>
            <p:ph type="ftr" sz="quarter" idx="11"/>
          </p:nvPr>
        </p:nvSpPr>
        <p:spPr>
          <a:ln/>
        </p:spPr>
        <p:txBody>
          <a:bodyPr/>
          <a:lstStyle>
            <a:lvl1pPr>
              <a:defRPr/>
            </a:lvl1pPr>
          </a:lstStyle>
          <a:p>
            <a:pPr>
              <a:defRPr/>
            </a:pPr>
            <a:endParaRPr lang="en-IN"/>
          </a:p>
        </p:txBody>
      </p:sp>
      <p:sp>
        <p:nvSpPr>
          <p:cNvPr id="9" name="Rectangle 42"/>
          <p:cNvSpPr>
            <a:spLocks noGrp="1" noChangeArrowheads="1"/>
          </p:cNvSpPr>
          <p:nvPr>
            <p:ph type="sldNum" sz="quarter" idx="12"/>
          </p:nvPr>
        </p:nvSpPr>
        <p:spPr>
          <a:ln/>
        </p:spPr>
        <p:txBody>
          <a:bodyPr/>
          <a:lstStyle>
            <a:lvl1pPr>
              <a:defRPr/>
            </a:lvl1pPr>
          </a:lstStyle>
          <a:p>
            <a:pPr>
              <a:defRPr/>
            </a:pPr>
            <a:fld id="{9C2C0A73-8EE4-436B-851B-07433E32CA0F}" type="slidenum">
              <a:rPr lang="en-IN"/>
              <a:pPr>
                <a:defRPr/>
              </a:pPr>
              <a:t>‹Nº›</a:t>
            </a:fld>
            <a:endParaRPr lang="en-IN"/>
          </a:p>
        </p:txBody>
      </p:sp>
    </p:spTree>
    <p:extLst>
      <p:ext uri="{BB962C8B-B14F-4D97-AF65-F5344CB8AC3E}">
        <p14:creationId xmlns:p14="http://schemas.microsoft.com/office/powerpoint/2010/main" xmlns="" val="755708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0"/>
          <p:cNvSpPr>
            <a:spLocks noGrp="1" noChangeArrowheads="1"/>
          </p:cNvSpPr>
          <p:nvPr>
            <p:ph type="dt" sz="half" idx="10"/>
          </p:nvPr>
        </p:nvSpPr>
        <p:spPr>
          <a:ln/>
        </p:spPr>
        <p:txBody>
          <a:bodyPr/>
          <a:lstStyle>
            <a:lvl1pPr>
              <a:defRPr/>
            </a:lvl1pPr>
          </a:lstStyle>
          <a:p>
            <a:pPr>
              <a:defRPr/>
            </a:pPr>
            <a:endParaRPr lang="en-IN"/>
          </a:p>
        </p:txBody>
      </p:sp>
      <p:sp>
        <p:nvSpPr>
          <p:cNvPr id="4" name="Rectangle 41"/>
          <p:cNvSpPr>
            <a:spLocks noGrp="1" noChangeArrowheads="1"/>
          </p:cNvSpPr>
          <p:nvPr>
            <p:ph type="ftr" sz="quarter" idx="11"/>
          </p:nvPr>
        </p:nvSpPr>
        <p:spPr>
          <a:ln/>
        </p:spPr>
        <p:txBody>
          <a:bodyPr/>
          <a:lstStyle>
            <a:lvl1pPr>
              <a:defRPr/>
            </a:lvl1pPr>
          </a:lstStyle>
          <a:p>
            <a:pPr>
              <a:defRPr/>
            </a:pPr>
            <a:endParaRPr lang="en-IN"/>
          </a:p>
        </p:txBody>
      </p:sp>
      <p:sp>
        <p:nvSpPr>
          <p:cNvPr id="5" name="Rectangle 42"/>
          <p:cNvSpPr>
            <a:spLocks noGrp="1" noChangeArrowheads="1"/>
          </p:cNvSpPr>
          <p:nvPr>
            <p:ph type="sldNum" sz="quarter" idx="12"/>
          </p:nvPr>
        </p:nvSpPr>
        <p:spPr>
          <a:ln/>
        </p:spPr>
        <p:txBody>
          <a:bodyPr/>
          <a:lstStyle>
            <a:lvl1pPr>
              <a:defRPr/>
            </a:lvl1pPr>
          </a:lstStyle>
          <a:p>
            <a:pPr>
              <a:defRPr/>
            </a:pPr>
            <a:fld id="{D1231170-DE9C-46DB-ADF9-A84971ADBA7F}" type="slidenum">
              <a:rPr lang="en-IN"/>
              <a:pPr>
                <a:defRPr/>
              </a:pPr>
              <a:t>‹Nº›</a:t>
            </a:fld>
            <a:endParaRPr lang="en-IN"/>
          </a:p>
        </p:txBody>
      </p:sp>
    </p:spTree>
    <p:extLst>
      <p:ext uri="{BB962C8B-B14F-4D97-AF65-F5344CB8AC3E}">
        <p14:creationId xmlns:p14="http://schemas.microsoft.com/office/powerpoint/2010/main" xmlns="" val="2463682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IN"/>
          </a:p>
        </p:txBody>
      </p:sp>
      <p:sp>
        <p:nvSpPr>
          <p:cNvPr id="3" name="Rectangle 41"/>
          <p:cNvSpPr>
            <a:spLocks noGrp="1" noChangeArrowheads="1"/>
          </p:cNvSpPr>
          <p:nvPr>
            <p:ph type="ftr" sz="quarter" idx="11"/>
          </p:nvPr>
        </p:nvSpPr>
        <p:spPr>
          <a:ln/>
        </p:spPr>
        <p:txBody>
          <a:bodyPr/>
          <a:lstStyle>
            <a:lvl1pPr>
              <a:defRPr/>
            </a:lvl1pPr>
          </a:lstStyle>
          <a:p>
            <a:pPr>
              <a:defRPr/>
            </a:pPr>
            <a:endParaRPr lang="en-IN"/>
          </a:p>
        </p:txBody>
      </p:sp>
      <p:sp>
        <p:nvSpPr>
          <p:cNvPr id="4" name="Rectangle 42"/>
          <p:cNvSpPr>
            <a:spLocks noGrp="1" noChangeArrowheads="1"/>
          </p:cNvSpPr>
          <p:nvPr>
            <p:ph type="sldNum" sz="quarter" idx="12"/>
          </p:nvPr>
        </p:nvSpPr>
        <p:spPr>
          <a:ln/>
        </p:spPr>
        <p:txBody>
          <a:bodyPr/>
          <a:lstStyle>
            <a:lvl1pPr>
              <a:defRPr/>
            </a:lvl1pPr>
          </a:lstStyle>
          <a:p>
            <a:pPr>
              <a:defRPr/>
            </a:pPr>
            <a:fld id="{4EF9CABE-A2B2-4477-AF72-6EF105C9C520}" type="slidenum">
              <a:rPr lang="en-IN"/>
              <a:pPr>
                <a:defRPr/>
              </a:pPr>
              <a:t>‹Nº›</a:t>
            </a:fld>
            <a:endParaRPr lang="en-IN"/>
          </a:p>
        </p:txBody>
      </p:sp>
    </p:spTree>
    <p:extLst>
      <p:ext uri="{BB962C8B-B14F-4D97-AF65-F5344CB8AC3E}">
        <p14:creationId xmlns:p14="http://schemas.microsoft.com/office/powerpoint/2010/main" xmlns="" val="1135115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IN"/>
          </a:p>
        </p:txBody>
      </p:sp>
      <p:sp>
        <p:nvSpPr>
          <p:cNvPr id="6" name="Rectangle 41"/>
          <p:cNvSpPr>
            <a:spLocks noGrp="1" noChangeArrowheads="1"/>
          </p:cNvSpPr>
          <p:nvPr>
            <p:ph type="ftr" sz="quarter" idx="11"/>
          </p:nvPr>
        </p:nvSpPr>
        <p:spPr>
          <a:ln/>
        </p:spPr>
        <p:txBody>
          <a:bodyPr/>
          <a:lstStyle>
            <a:lvl1pPr>
              <a:defRPr/>
            </a:lvl1pPr>
          </a:lstStyle>
          <a:p>
            <a:pPr>
              <a:defRPr/>
            </a:pPr>
            <a:endParaRPr lang="en-IN"/>
          </a:p>
        </p:txBody>
      </p:sp>
      <p:sp>
        <p:nvSpPr>
          <p:cNvPr id="7" name="Rectangle 42"/>
          <p:cNvSpPr>
            <a:spLocks noGrp="1" noChangeArrowheads="1"/>
          </p:cNvSpPr>
          <p:nvPr>
            <p:ph type="sldNum" sz="quarter" idx="12"/>
          </p:nvPr>
        </p:nvSpPr>
        <p:spPr>
          <a:ln/>
        </p:spPr>
        <p:txBody>
          <a:bodyPr/>
          <a:lstStyle>
            <a:lvl1pPr>
              <a:defRPr/>
            </a:lvl1pPr>
          </a:lstStyle>
          <a:p>
            <a:pPr>
              <a:defRPr/>
            </a:pPr>
            <a:fld id="{C1583527-DE0E-4157-896B-E405D7FB5BDB}" type="slidenum">
              <a:rPr lang="en-IN"/>
              <a:pPr>
                <a:defRPr/>
              </a:pPr>
              <a:t>‹Nº›</a:t>
            </a:fld>
            <a:endParaRPr lang="en-IN"/>
          </a:p>
        </p:txBody>
      </p:sp>
    </p:spTree>
    <p:extLst>
      <p:ext uri="{BB962C8B-B14F-4D97-AF65-F5344CB8AC3E}">
        <p14:creationId xmlns:p14="http://schemas.microsoft.com/office/powerpoint/2010/main" xmlns="" val="38381560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IN"/>
          </a:p>
        </p:txBody>
      </p:sp>
      <p:sp>
        <p:nvSpPr>
          <p:cNvPr id="6" name="Rectangle 41"/>
          <p:cNvSpPr>
            <a:spLocks noGrp="1" noChangeArrowheads="1"/>
          </p:cNvSpPr>
          <p:nvPr>
            <p:ph type="ftr" sz="quarter" idx="11"/>
          </p:nvPr>
        </p:nvSpPr>
        <p:spPr>
          <a:ln/>
        </p:spPr>
        <p:txBody>
          <a:bodyPr/>
          <a:lstStyle>
            <a:lvl1pPr>
              <a:defRPr/>
            </a:lvl1pPr>
          </a:lstStyle>
          <a:p>
            <a:pPr>
              <a:defRPr/>
            </a:pPr>
            <a:endParaRPr lang="en-IN"/>
          </a:p>
        </p:txBody>
      </p:sp>
      <p:sp>
        <p:nvSpPr>
          <p:cNvPr id="7" name="Rectangle 42"/>
          <p:cNvSpPr>
            <a:spLocks noGrp="1" noChangeArrowheads="1"/>
          </p:cNvSpPr>
          <p:nvPr>
            <p:ph type="sldNum" sz="quarter" idx="12"/>
          </p:nvPr>
        </p:nvSpPr>
        <p:spPr>
          <a:ln/>
        </p:spPr>
        <p:txBody>
          <a:bodyPr/>
          <a:lstStyle>
            <a:lvl1pPr>
              <a:defRPr/>
            </a:lvl1pPr>
          </a:lstStyle>
          <a:p>
            <a:pPr>
              <a:defRPr/>
            </a:pPr>
            <a:fld id="{86A7D304-FE80-4CB4-9410-F50B5C518376}" type="slidenum">
              <a:rPr lang="en-IN"/>
              <a:pPr>
                <a:defRPr/>
              </a:pPr>
              <a:t>‹Nº›</a:t>
            </a:fld>
            <a:endParaRPr lang="en-IN"/>
          </a:p>
        </p:txBody>
      </p:sp>
    </p:spTree>
    <p:extLst>
      <p:ext uri="{BB962C8B-B14F-4D97-AF65-F5344CB8AC3E}">
        <p14:creationId xmlns:p14="http://schemas.microsoft.com/office/powerpoint/2010/main" xmlns="" val="311415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212299680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0"/>
          <p:cNvSpPr>
            <a:spLocks noGrp="1" noChangeArrowheads="1"/>
          </p:cNvSpPr>
          <p:nvPr>
            <p:ph type="dt" sz="half" idx="10"/>
          </p:nvPr>
        </p:nvSpPr>
        <p:spPr>
          <a:ln/>
        </p:spPr>
        <p:txBody>
          <a:bodyPr/>
          <a:lstStyle>
            <a:lvl1pPr>
              <a:defRPr/>
            </a:lvl1pPr>
          </a:lstStyle>
          <a:p>
            <a:pPr>
              <a:defRPr/>
            </a:pPr>
            <a:endParaRPr lang="en-IN"/>
          </a:p>
        </p:txBody>
      </p:sp>
      <p:sp>
        <p:nvSpPr>
          <p:cNvPr id="5" name="Rectangle 41"/>
          <p:cNvSpPr>
            <a:spLocks noGrp="1" noChangeArrowheads="1"/>
          </p:cNvSpPr>
          <p:nvPr>
            <p:ph type="ftr" sz="quarter" idx="11"/>
          </p:nvPr>
        </p:nvSpPr>
        <p:spPr>
          <a:ln/>
        </p:spPr>
        <p:txBody>
          <a:bodyPr/>
          <a:lstStyle>
            <a:lvl1pPr>
              <a:defRPr/>
            </a:lvl1pPr>
          </a:lstStyle>
          <a:p>
            <a:pPr>
              <a:defRPr/>
            </a:pPr>
            <a:endParaRPr lang="en-IN"/>
          </a:p>
        </p:txBody>
      </p:sp>
      <p:sp>
        <p:nvSpPr>
          <p:cNvPr id="6" name="Rectangle 42"/>
          <p:cNvSpPr>
            <a:spLocks noGrp="1" noChangeArrowheads="1"/>
          </p:cNvSpPr>
          <p:nvPr>
            <p:ph type="sldNum" sz="quarter" idx="12"/>
          </p:nvPr>
        </p:nvSpPr>
        <p:spPr>
          <a:ln/>
        </p:spPr>
        <p:txBody>
          <a:bodyPr/>
          <a:lstStyle>
            <a:lvl1pPr>
              <a:defRPr/>
            </a:lvl1pPr>
          </a:lstStyle>
          <a:p>
            <a:pPr>
              <a:defRPr/>
            </a:pPr>
            <a:fld id="{BCD28879-8807-4E12-8060-4C3B6B18718E}" type="slidenum">
              <a:rPr lang="en-IN"/>
              <a:pPr>
                <a:defRPr/>
              </a:pPr>
              <a:t>‹Nº›</a:t>
            </a:fld>
            <a:endParaRPr lang="en-IN"/>
          </a:p>
        </p:txBody>
      </p:sp>
    </p:spTree>
    <p:extLst>
      <p:ext uri="{BB962C8B-B14F-4D97-AF65-F5344CB8AC3E}">
        <p14:creationId xmlns:p14="http://schemas.microsoft.com/office/powerpoint/2010/main" xmlns="" val="3865201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1371600"/>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0" y="228600"/>
            <a:ext cx="6705600" cy="137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0"/>
          <p:cNvSpPr>
            <a:spLocks noGrp="1" noChangeArrowheads="1"/>
          </p:cNvSpPr>
          <p:nvPr>
            <p:ph type="dt" sz="half" idx="10"/>
          </p:nvPr>
        </p:nvSpPr>
        <p:spPr>
          <a:ln/>
        </p:spPr>
        <p:txBody>
          <a:bodyPr/>
          <a:lstStyle>
            <a:lvl1pPr>
              <a:defRPr/>
            </a:lvl1pPr>
          </a:lstStyle>
          <a:p>
            <a:pPr>
              <a:defRPr/>
            </a:pPr>
            <a:endParaRPr lang="en-IN"/>
          </a:p>
        </p:txBody>
      </p:sp>
      <p:sp>
        <p:nvSpPr>
          <p:cNvPr id="5" name="Rectangle 41"/>
          <p:cNvSpPr>
            <a:spLocks noGrp="1" noChangeArrowheads="1"/>
          </p:cNvSpPr>
          <p:nvPr>
            <p:ph type="ftr" sz="quarter" idx="11"/>
          </p:nvPr>
        </p:nvSpPr>
        <p:spPr>
          <a:ln/>
        </p:spPr>
        <p:txBody>
          <a:bodyPr/>
          <a:lstStyle>
            <a:lvl1pPr>
              <a:defRPr/>
            </a:lvl1pPr>
          </a:lstStyle>
          <a:p>
            <a:pPr>
              <a:defRPr/>
            </a:pPr>
            <a:endParaRPr lang="en-IN"/>
          </a:p>
        </p:txBody>
      </p:sp>
      <p:sp>
        <p:nvSpPr>
          <p:cNvPr id="6" name="Rectangle 42"/>
          <p:cNvSpPr>
            <a:spLocks noGrp="1" noChangeArrowheads="1"/>
          </p:cNvSpPr>
          <p:nvPr>
            <p:ph type="sldNum" sz="quarter" idx="12"/>
          </p:nvPr>
        </p:nvSpPr>
        <p:spPr>
          <a:ln/>
        </p:spPr>
        <p:txBody>
          <a:bodyPr/>
          <a:lstStyle>
            <a:lvl1pPr>
              <a:defRPr/>
            </a:lvl1pPr>
          </a:lstStyle>
          <a:p>
            <a:pPr>
              <a:defRPr/>
            </a:pPr>
            <a:fld id="{B290D1F1-6574-4865-A348-2B539E1A5282}" type="slidenum">
              <a:rPr lang="en-IN"/>
              <a:pPr>
                <a:defRPr/>
              </a:pPr>
              <a:t>‹Nº›</a:t>
            </a:fld>
            <a:endParaRPr lang="en-IN"/>
          </a:p>
        </p:txBody>
      </p:sp>
    </p:spTree>
    <p:extLst>
      <p:ext uri="{BB962C8B-B14F-4D97-AF65-F5344CB8AC3E}">
        <p14:creationId xmlns:p14="http://schemas.microsoft.com/office/powerpoint/2010/main" xmlns="" val="2412509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4CEFE04-F066-4170-BA33-63217E978D79}"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AE95F8B-0838-4714-AD5A-C5F51923FC25}"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045431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414" y="0"/>
            <a:ext cx="6715172" cy="914400"/>
          </a:xfrm>
          <a:prstGeom prst="rect">
            <a:avLst/>
          </a:prstGeom>
        </p:spPr>
        <p:txBody>
          <a:bodyPr/>
          <a:lstStyle>
            <a:lvl1pPr>
              <a:defRPr>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1A117A8-ACAA-4BD3-9414-FE60AA63405F}"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5F718B0-9D9D-4F64-AF49-0C3C2C1FD498}"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4052295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D7B87C5-1FF1-467B-B418-9FA67242080C}"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14E92A-FFF8-4A78-8134-45818A530F15}"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40474105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08088" y="0"/>
            <a:ext cx="6705600" cy="914400"/>
          </a:xfrm>
          <a:prstGeom prst="rect">
            <a:avLst/>
          </a:prstGeom>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91C2D6B-AEA2-4FDF-889A-4D234BEF8ABA}" type="datetimeFigureOut">
              <a:rPr lang="en-US">
                <a:solidFill>
                  <a:prstClr val="black">
                    <a:tint val="75000"/>
                  </a:prstClr>
                </a:solidFill>
              </a:rPr>
              <a:pPr>
                <a:defRPr/>
              </a:pPr>
              <a:t>4/25/2012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E9C269-69EC-417F-A718-42AA56CE94C1}"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8767756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08088" y="0"/>
            <a:ext cx="6705600" cy="914400"/>
          </a:xfrm>
          <a:prstGeom prst="rect">
            <a:avLst/>
          </a:prstGeom>
        </p:spPr>
        <p:txBody>
          <a:bodyPr/>
          <a:lstStyle>
            <a:lvl1pPr>
              <a:defRPr>
                <a:solidFill>
                  <a:schemeClr val="bg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61F7BE9-7B7B-47ED-9606-AE8304D2B2CA}" type="datetimeFigureOut">
              <a:rPr lang="en-US">
                <a:solidFill>
                  <a:prstClr val="black">
                    <a:tint val="75000"/>
                  </a:prstClr>
                </a:solidFill>
              </a:rPr>
              <a:pPr>
                <a:defRPr/>
              </a:pPr>
              <a:t>4/25/2012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6F411B0-9BA5-41B0-9A7D-2F1988DE9BDD}"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1778703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8088" y="0"/>
            <a:ext cx="6705600" cy="9144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D61464A-2A06-4BA5-9741-7E05B8A3E5CF}" type="datetimeFigureOut">
              <a:rPr lang="en-US">
                <a:solidFill>
                  <a:prstClr val="black">
                    <a:tint val="75000"/>
                  </a:prstClr>
                </a:solidFill>
              </a:rPr>
              <a:pPr>
                <a:defRPr/>
              </a:pPr>
              <a:t>4/25/2012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ACCF03-121D-49A4-86BD-3FB995261F15}"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532340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6A6CAE4-1C22-4110-A0B1-47E5C4119567}" type="datetimeFigureOut">
              <a:rPr lang="en-US">
                <a:solidFill>
                  <a:prstClr val="black">
                    <a:tint val="75000"/>
                  </a:prstClr>
                </a:solidFill>
              </a:rPr>
              <a:pPr>
                <a:defRPr/>
              </a:pPr>
              <a:t>4/25/2012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CF71E43-BDAC-4602-A444-0CC92B6FF321}"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29623992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BF0037-A42A-49E5-8B16-EB485EFD1708}" type="datetimeFigureOut">
              <a:rPr lang="en-US">
                <a:solidFill>
                  <a:prstClr val="black">
                    <a:tint val="75000"/>
                  </a:prstClr>
                </a:solidFill>
              </a:rPr>
              <a:pPr>
                <a:defRPr/>
              </a:pPr>
              <a:t>4/25/2012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248CB2-8D55-45E2-9B7B-C4BC3EDAFC69}"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45790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407519888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FA5662-3287-4F05-9BD1-6991BFAD8820}" type="datetimeFigureOut">
              <a:rPr lang="en-US">
                <a:solidFill>
                  <a:prstClr val="black">
                    <a:tint val="75000"/>
                  </a:prstClr>
                </a:solidFill>
              </a:rPr>
              <a:pPr>
                <a:defRPr/>
              </a:pPr>
              <a:t>4/25/2012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50D483-C9FC-41D1-99E2-0078EA983447}"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095698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08088" y="0"/>
            <a:ext cx="6705600" cy="914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D14B9A-D2D7-4271-9E04-B9EA5E603970}"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548BD8-8BF6-407D-BC5E-EE54456475E5}"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33366052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112357-EC13-4917-9514-38679DB15E7F}"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F7B65F-F4A2-498E-A702-97F832BA726D}"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xmlns="" val="4393860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1" y="0"/>
            <a:ext cx="6426200" cy="9906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a:prstGeom prst="rect">
            <a:avLst/>
          </a:prstGeom>
        </p:spPr>
        <p:txBody>
          <a:bodyPr rtlCol="0">
            <a:normAutofit/>
          </a:body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p:spPr>
        <p:txBody>
          <a:bodyPr/>
          <a:lstStyle>
            <a:lvl1pPr fontAlgn="auto">
              <a:spcBef>
                <a:spcPts val="0"/>
              </a:spcBef>
              <a:spcAft>
                <a:spcPts val="0"/>
              </a:spcAft>
              <a:defRPr>
                <a:latin typeface="Arial" pitchFamily="34" charset="0"/>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xmlns="" val="358105351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11"/>
          <p:cNvCxnSpPr>
            <a:cxnSpLocks noChangeShapeType="1"/>
          </p:cNvCxnSpPr>
          <p:nvPr/>
        </p:nvCxnSpPr>
        <p:spPr bwMode="auto">
          <a:xfrm>
            <a:off x="0" y="914400"/>
            <a:ext cx="9144000" cy="1588"/>
          </a:xfrm>
          <a:prstGeom prst="line">
            <a:avLst/>
          </a:prstGeom>
          <a:noFill/>
          <a:ln w="57150" algn="ctr">
            <a:solidFill>
              <a:srgbClr val="FF0000"/>
            </a:solidFill>
            <a:round/>
            <a:headEnd/>
            <a:tailEnd/>
          </a:ln>
        </p:spPr>
      </p:cxnSp>
      <p:sp>
        <p:nvSpPr>
          <p:cNvPr id="2" name="Title 1"/>
          <p:cNvSpPr>
            <a:spLocks noGrp="1"/>
          </p:cNvSpPr>
          <p:nvPr>
            <p:ph type="title"/>
          </p:nvPr>
        </p:nvSpPr>
        <p:spPr>
          <a:xfrm>
            <a:off x="1066800" y="0"/>
            <a:ext cx="7086600" cy="914400"/>
          </a:xfrm>
          <a:prstGeom prst="rect">
            <a:avLst/>
          </a:prstGeom>
        </p:spPr>
        <p:txBody>
          <a:bodyPr>
            <a:normAutofit/>
          </a:bodyPr>
          <a:lstStyle>
            <a:lvl1pPr>
              <a:defRPr sz="3600">
                <a:latin typeface="Times New Roman" pitchFamily="18" charset="0"/>
                <a:cs typeface="Times New Roman" pitchFamily="18" charset="0"/>
              </a:defRPr>
            </a:lvl1pPr>
          </a:lstStyle>
          <a:p>
            <a:r>
              <a:rPr lang="en-US" smtClean="0"/>
              <a:t>Click to edit Master title style</a:t>
            </a:r>
            <a:endParaRPr lang="en-US" dirty="0"/>
          </a:p>
        </p:txBody>
      </p:sp>
      <p:sp>
        <p:nvSpPr>
          <p:cNvPr id="5" name="Content Placeholder 2"/>
          <p:cNvSpPr>
            <a:spLocks noGrp="1"/>
          </p:cNvSpPr>
          <p:nvPr>
            <p:ph idx="1"/>
          </p:nvPr>
        </p:nvSpPr>
        <p:spPr>
          <a:xfrm>
            <a:off x="152400" y="990600"/>
            <a:ext cx="8839200" cy="5562600"/>
          </a:xfrm>
          <a:prstGeom prst="rect">
            <a:avLst/>
          </a:prstGeom>
        </p:spPr>
        <p:txBody>
          <a:bodyPr>
            <a:normAutofit/>
          </a:bodyPr>
          <a:lstStyle>
            <a:lvl1pPr>
              <a:defRPr sz="2000" b="1"/>
            </a:lvl1pPr>
            <a:lvl2pPr>
              <a:defRPr sz="2000" b="1"/>
            </a:lvl2pPr>
            <a:lvl3pPr>
              <a:defRPr sz="2000" b="1"/>
            </a:lvl3pPr>
            <a:lvl4pPr>
              <a:defRPr sz="2000" b="1"/>
            </a:lvl4pPr>
            <a:lvl5pPr>
              <a:defRPr sz="2000" b="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056240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Title 1"/>
          <p:cNvSpPr>
            <a:spLocks noGrp="1"/>
          </p:cNvSpPr>
          <p:nvPr>
            <p:ph type="title"/>
          </p:nvPr>
        </p:nvSpPr>
        <p:spPr>
          <a:xfrm>
            <a:off x="1066800" y="0"/>
            <a:ext cx="7086600" cy="914400"/>
          </a:xfrm>
          <a:prstGeom prst="rect">
            <a:avLst/>
          </a:prstGeom>
        </p:spPr>
        <p:txBody>
          <a:bodyPr>
            <a:normAutofit/>
          </a:bodyPr>
          <a:lstStyle>
            <a:lvl1pPr>
              <a:defRPr sz="3600">
                <a:latin typeface="Times New Roman" pitchFamily="18" charset="0"/>
                <a:cs typeface="Times New Roman" pitchFamily="18"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152400" y="990600"/>
            <a:ext cx="8839200" cy="5562600"/>
          </a:xfrm>
          <a:prstGeom prst="rect">
            <a:avLst/>
          </a:prstGeom>
        </p:spPr>
        <p:txBody>
          <a:bodyPr>
            <a:normAutofit/>
          </a:bodyPr>
          <a:lstStyle>
            <a:lvl1pPr>
              <a:defRPr sz="2000" b="1"/>
            </a:lvl1pPr>
            <a:lvl2pPr>
              <a:defRPr sz="2000" b="1"/>
            </a:lvl2pPr>
            <a:lvl3pPr>
              <a:defRPr sz="2000" b="1"/>
            </a:lvl3pPr>
            <a:lvl4pPr>
              <a:defRPr sz="2000" b="1"/>
            </a:lvl4pPr>
            <a:lvl5pPr>
              <a:defRPr sz="2000" b="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845039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4478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4478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37861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000" y="37861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DDCAEBFC-1FF8-49CC-86BC-33F480066717}" type="datetime1">
              <a:rPr lang="en-US">
                <a:solidFill>
                  <a:prstClr val="black">
                    <a:tint val="75000"/>
                  </a:prstClr>
                </a:solidFill>
              </a:rPr>
              <a:pPr>
                <a:defRPr/>
              </a:pPr>
              <a:t>4/25/2012</a:t>
            </a:fld>
            <a:endParaRPr lang="en-US">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xmlns="" val="132024991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xmlns="" val="16194438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5.gi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pn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6.gif"/><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6.gif"/><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5.gi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4.png"/><Relationship Id="rId2" Type="http://schemas.openxmlformats.org/officeDocument/2006/relationships/slideLayout" Target="../slideLayouts/slideLayout73.xml"/><Relationship Id="rId16" Type="http://schemas.openxmlformats.org/officeDocument/2006/relationships/theme" Target="../theme/theme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image" Target="../media/image6.gif"/><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457200" y="274638"/>
            <a:ext cx="8229600" cy="1143000"/>
          </a:xfrm>
          <a:prstGeom prst="rect">
            <a:avLst/>
          </a:prstGeom>
          <a:gradFill rotWithShape="1">
            <a:gsLst>
              <a:gs pos="0">
                <a:schemeClr val="tx1"/>
              </a:gs>
              <a:gs pos="50000">
                <a:srgbClr val="FF0000"/>
              </a:gs>
              <a:gs pos="100000">
                <a:schemeClr val="tx1"/>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381000" y="14478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cs typeface="+mn-cs"/>
              </a:defRPr>
            </a:lvl1pPr>
          </a:lstStyle>
          <a:p>
            <a:pPr>
              <a:defRPr/>
            </a:pPr>
            <a:endParaRPr lang="en-US">
              <a:solidFill>
                <a:srgbClr val="000000"/>
              </a:solidFill>
            </a:endParaRP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cs typeface="+mn-cs"/>
              </a:defRPr>
            </a:lvl1pPr>
          </a:lstStyle>
          <a:p>
            <a:pPr>
              <a:defRPr/>
            </a:pPr>
            <a:endParaRPr lang="en-US">
              <a:solidFill>
                <a:srgbClr val="000000"/>
              </a:solidFill>
            </a:endParaRPr>
          </a:p>
        </p:txBody>
      </p:sp>
      <p:pic>
        <p:nvPicPr>
          <p:cNvPr id="9222" name="Picture 6"/>
          <p:cNvPicPr>
            <a:picLocks noChangeAspect="1" noChangeArrowheads="1"/>
          </p:cNvPicPr>
          <p:nvPr/>
        </p:nvPicPr>
        <p:blipFill>
          <a:blip r:embed="rId14" cstate="print"/>
          <a:srcRect/>
          <a:stretch>
            <a:fillRect/>
          </a:stretch>
        </p:blipFill>
        <p:spPr bwMode="auto">
          <a:xfrm>
            <a:off x="8229600" y="6324602"/>
            <a:ext cx="190500" cy="200025"/>
          </a:xfrm>
          <a:prstGeom prst="rect">
            <a:avLst/>
          </a:prstGeom>
          <a:noFill/>
          <a:ln w="9525">
            <a:noFill/>
            <a:miter lim="800000"/>
            <a:headEnd/>
            <a:tailEnd/>
          </a:ln>
        </p:spPr>
      </p:pic>
    </p:spTree>
    <p:extLst>
      <p:ext uri="{BB962C8B-B14F-4D97-AF65-F5344CB8AC3E}">
        <p14:creationId xmlns:p14="http://schemas.microsoft.com/office/powerpoint/2010/main" xmlns="" val="1765383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152400"/>
            <a:ext cx="8458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083" name="Rectangle 3"/>
          <p:cNvSpPr>
            <a:spLocks noGrp="1" noChangeArrowheads="1"/>
          </p:cNvSpPr>
          <p:nvPr>
            <p:ph type="body" idx="1"/>
          </p:nvPr>
        </p:nvSpPr>
        <p:spPr bwMode="auto">
          <a:xfrm>
            <a:off x="685800" y="14478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084" name="Rectangle 4"/>
          <p:cNvSpPr>
            <a:spLocks noGrp="1" noChangeArrowheads="1"/>
          </p:cNvSpPr>
          <p:nvPr>
            <p:ph type="dt" sz="half" idx="2"/>
          </p:nvPr>
        </p:nvSpPr>
        <p:spPr bwMode="auto">
          <a:xfrm>
            <a:off x="76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outerShdw blurRad="38100" dist="38100" dir="2700000" algn="tl">
                    <a:srgbClr val="000000"/>
                  </a:outerShdw>
                </a:effectLst>
                <a:latin typeface="+mn-lt"/>
                <a:cs typeface="Arial" charset="0"/>
              </a:defRPr>
            </a:lvl1pPr>
          </a:lstStyle>
          <a:p>
            <a:pPr>
              <a:defRPr/>
            </a:pPr>
            <a:endParaRPr lang="en-US">
              <a:solidFill>
                <a:srgbClr val="FFFFFF"/>
              </a:solidFill>
            </a:endParaRPr>
          </a:p>
        </p:txBody>
      </p:sp>
      <p:sp>
        <p:nvSpPr>
          <p:cNvPr id="460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outerShdw blurRad="38100" dist="38100" dir="2700000" algn="tl">
                    <a:srgbClr val="000000"/>
                  </a:outerShdw>
                </a:effectLst>
                <a:latin typeface="+mn-lt"/>
                <a:cs typeface="Arial" charset="0"/>
              </a:defRPr>
            </a:lvl1pPr>
          </a:lstStyle>
          <a:p>
            <a:pPr>
              <a:defRPr/>
            </a:pPr>
            <a:endParaRPr lang="en-US">
              <a:solidFill>
                <a:srgbClr val="FFFFFF"/>
              </a:solidFill>
            </a:endParaRPr>
          </a:p>
        </p:txBody>
      </p:sp>
    </p:spTree>
    <p:extLst>
      <p:ext uri="{BB962C8B-B14F-4D97-AF65-F5344CB8AC3E}">
        <p14:creationId xmlns:p14="http://schemas.microsoft.com/office/powerpoint/2010/main" xmlns="" val="387132777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Arial Unicode MS" pitchFamily="34" charset="-128"/>
        </a:defRPr>
      </a:lvl2pPr>
      <a:lvl3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Arial Unicode MS" pitchFamily="34" charset="-128"/>
        </a:defRPr>
      </a:lvl3pPr>
      <a:lvl4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Arial Unicode MS" pitchFamily="34" charset="-128"/>
        </a:defRPr>
      </a:lvl4pPr>
      <a:lvl5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Arial Unicode MS" pitchFamily="34" charset="-128"/>
        </a:defRPr>
      </a:lvl5pPr>
      <a:lvl6pPr marL="457200" algn="ctr" rtl="0" fontAlgn="base">
        <a:spcBef>
          <a:spcPct val="0"/>
        </a:spcBef>
        <a:spcAft>
          <a:spcPct val="0"/>
        </a:spcAft>
        <a:defRPr sz="4800">
          <a:solidFill>
            <a:schemeClr val="tx1"/>
          </a:solidFill>
          <a:effectLst>
            <a:outerShdw blurRad="38100" dist="38100" dir="2700000" algn="tl">
              <a:srgbClr val="000000"/>
            </a:outerShdw>
          </a:effectLst>
          <a:latin typeface="Arial Unicode MS" pitchFamily="34" charset="-128"/>
        </a:defRPr>
      </a:lvl6pPr>
      <a:lvl7pPr marL="914400" algn="ctr" rtl="0" fontAlgn="base">
        <a:spcBef>
          <a:spcPct val="0"/>
        </a:spcBef>
        <a:spcAft>
          <a:spcPct val="0"/>
        </a:spcAft>
        <a:defRPr sz="4800">
          <a:solidFill>
            <a:schemeClr val="tx1"/>
          </a:solidFill>
          <a:effectLst>
            <a:outerShdw blurRad="38100" dist="38100" dir="2700000" algn="tl">
              <a:srgbClr val="000000"/>
            </a:outerShdw>
          </a:effectLst>
          <a:latin typeface="Arial Unicode MS" pitchFamily="34" charset="-128"/>
        </a:defRPr>
      </a:lvl7pPr>
      <a:lvl8pPr marL="1371600" algn="ctr" rtl="0" fontAlgn="base">
        <a:spcBef>
          <a:spcPct val="0"/>
        </a:spcBef>
        <a:spcAft>
          <a:spcPct val="0"/>
        </a:spcAft>
        <a:defRPr sz="4800">
          <a:solidFill>
            <a:schemeClr val="tx1"/>
          </a:solidFill>
          <a:effectLst>
            <a:outerShdw blurRad="38100" dist="38100" dir="2700000" algn="tl">
              <a:srgbClr val="000000"/>
            </a:outerShdw>
          </a:effectLst>
          <a:latin typeface="Arial Unicode MS" pitchFamily="34" charset="-128"/>
        </a:defRPr>
      </a:lvl8pPr>
      <a:lvl9pPr marL="1828800" algn="ctr" rtl="0" fontAlgn="base">
        <a:spcBef>
          <a:spcPct val="0"/>
        </a:spcBef>
        <a:spcAft>
          <a:spcPct val="0"/>
        </a:spcAft>
        <a:defRPr sz="4800">
          <a:solidFill>
            <a:schemeClr val="tx1"/>
          </a:solidFill>
          <a:effectLst>
            <a:outerShdw blurRad="38100" dist="38100" dir="2700000" algn="tl">
              <a:srgbClr val="000000"/>
            </a:outerShdw>
          </a:effectLst>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0" name="Picture 2" descr="C:\Users\Smriti\Pictures\un-logo.gif"/>
          <p:cNvPicPr>
            <a:picLocks noChangeAspect="1" noChangeArrowheads="1"/>
          </p:cNvPicPr>
          <p:nvPr/>
        </p:nvPicPr>
        <p:blipFill>
          <a:blip r:embed="rId17" cstate="print"/>
          <a:srcRect/>
          <a:stretch>
            <a:fillRect/>
          </a:stretch>
        </p:blipFill>
        <p:spPr bwMode="auto">
          <a:xfrm>
            <a:off x="1174750" y="1066800"/>
            <a:ext cx="6750050" cy="5715000"/>
          </a:xfrm>
          <a:prstGeom prst="rect">
            <a:avLst/>
          </a:prstGeom>
          <a:noFill/>
          <a:ln w="9525">
            <a:noFill/>
            <a:miter lim="800000"/>
            <a:headEnd/>
            <a:tailEnd/>
          </a:ln>
        </p:spPr>
      </p:pic>
      <p:sp>
        <p:nvSpPr>
          <p:cNvPr id="2051" name="Text Placeholder 2"/>
          <p:cNvSpPr>
            <a:spLocks noGrp="1"/>
          </p:cNvSpPr>
          <p:nvPr>
            <p:ph type="body" idx="1"/>
          </p:nvPr>
        </p:nvSpPr>
        <p:spPr bwMode="auto">
          <a:xfrm>
            <a:off x="228600" y="1143000"/>
            <a:ext cx="87630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090D7841-6D3E-4BB1-9BA8-A9A0D12768B4}"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C07FBCDB-515B-4623-9EFF-E065CCDE4018}" type="slidenum">
              <a:rPr lang="en-US">
                <a:solidFill>
                  <a:prstClr val="black">
                    <a:tint val="75000"/>
                  </a:prstClr>
                </a:solidFill>
              </a:rPr>
              <a:pPr>
                <a:defRPr/>
              </a:pPr>
              <a:t>‹Nº›</a:t>
            </a:fld>
            <a:endParaRPr lang="en-US">
              <a:solidFill>
                <a:prstClr val="black">
                  <a:tint val="75000"/>
                </a:prstClr>
              </a:solidFill>
            </a:endParaRPr>
          </a:p>
        </p:txBody>
      </p:sp>
      <p:sp>
        <p:nvSpPr>
          <p:cNvPr id="7" name="Rectangle 6"/>
          <p:cNvSpPr>
            <a:spLocks noGrp="1" noChangeArrowheads="1"/>
          </p:cNvSpPr>
          <p:nvPr/>
        </p:nvSpPr>
        <p:spPr bwMode="auto">
          <a:xfrm>
            <a:off x="0" y="0"/>
            <a:ext cx="9144000" cy="941388"/>
          </a:xfrm>
          <a:prstGeom prst="rect">
            <a:avLst/>
          </a:prstGeom>
          <a:solidFill>
            <a:srgbClr val="C00000">
              <a:alpha val="68235"/>
            </a:srgbClr>
          </a:solidFill>
          <a:ln>
            <a:solidFill>
              <a:srgbClr val="FF3300"/>
            </a:solidFill>
            <a:miter lim="800000"/>
            <a:headEnd/>
            <a:tailEnd/>
          </a:ln>
          <a:scene3d>
            <a:camera prst="orthographicFront"/>
            <a:lightRig rig="threePt" dir="t"/>
          </a:scene3d>
          <a:sp3d>
            <a:bevelT w="381000" h="254000" prst="artDeco"/>
          </a:sp3d>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endParaRPr lang="en-US" b="1" u="sng" dirty="0" smtClean="0">
              <a:solidFill>
                <a:prstClr val="white"/>
              </a:solidFill>
              <a:latin typeface="Arial"/>
            </a:endParaRPr>
          </a:p>
        </p:txBody>
      </p:sp>
      <p:pic>
        <p:nvPicPr>
          <p:cNvPr id="2058" name="Picture 15" descr="C:\Documents and Settings\OPS ROOM\My Documents\FLAGS\Inde.gif"/>
          <p:cNvPicPr>
            <a:picLocks noChangeAspect="1" noChangeArrowheads="1" noCrop="1"/>
          </p:cNvPicPr>
          <p:nvPr/>
        </p:nvPicPr>
        <p:blipFill>
          <a:blip r:embed="rId18" cstate="print"/>
          <a:srcRect/>
          <a:stretch>
            <a:fillRect/>
          </a:stretch>
        </p:blipFill>
        <p:spPr bwMode="auto">
          <a:xfrm>
            <a:off x="-53975" y="-74612"/>
            <a:ext cx="1290638" cy="1077913"/>
          </a:xfrm>
          <a:prstGeom prst="rect">
            <a:avLst/>
          </a:prstGeom>
          <a:noFill/>
          <a:ln w="9525">
            <a:noFill/>
            <a:miter lim="800000"/>
            <a:headEnd/>
            <a:tailEnd/>
          </a:ln>
        </p:spPr>
      </p:pic>
      <p:pic>
        <p:nvPicPr>
          <p:cNvPr id="2059" name="Picture 16" descr="C:\Documents and Settings\OPS ROOM\My Documents\FLAGS\NationsUnies.gif"/>
          <p:cNvPicPr>
            <a:picLocks noChangeAspect="1" noChangeArrowheads="1" noCrop="1"/>
          </p:cNvPicPr>
          <p:nvPr/>
        </p:nvPicPr>
        <p:blipFill>
          <a:blip r:embed="rId19" cstate="print"/>
          <a:srcRect/>
          <a:stretch>
            <a:fillRect/>
          </a:stretch>
        </p:blipFill>
        <p:spPr bwMode="auto">
          <a:xfrm>
            <a:off x="7870826" y="-76200"/>
            <a:ext cx="1293813" cy="1079500"/>
          </a:xfrm>
          <a:prstGeom prst="rect">
            <a:avLst/>
          </a:prstGeom>
          <a:noFill/>
          <a:ln w="9525">
            <a:noFill/>
            <a:miter lim="800000"/>
            <a:headEnd/>
            <a:tailEnd/>
          </a:ln>
        </p:spPr>
      </p:pic>
    </p:spTree>
    <p:extLst>
      <p:ext uri="{BB962C8B-B14F-4D97-AF65-F5344CB8AC3E}">
        <p14:creationId xmlns:p14="http://schemas.microsoft.com/office/powerpoint/2010/main" xmlns="" val="48687241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xStyles>
    <p:titleStyle>
      <a:lvl1pPr algn="ctr" rtl="0" eaLnBrk="0" fontAlgn="base" hangingPunct="0">
        <a:spcBef>
          <a:spcPct val="0"/>
        </a:spcBef>
        <a:spcAft>
          <a:spcPct val="0"/>
        </a:spcAft>
        <a:defRPr sz="3600" b="1" u="sng" kern="1200">
          <a:solidFill>
            <a:schemeClr val="tx1"/>
          </a:solidFill>
          <a:latin typeface="+mj-lt"/>
          <a:ea typeface="+mj-ea"/>
          <a:cs typeface="+mj-cs"/>
        </a:defRPr>
      </a:lvl1pPr>
      <a:lvl2pPr algn="ctr" rtl="0" eaLnBrk="0" fontAlgn="base" hangingPunct="0">
        <a:spcBef>
          <a:spcPct val="0"/>
        </a:spcBef>
        <a:spcAft>
          <a:spcPct val="0"/>
        </a:spcAft>
        <a:defRPr sz="3600" b="1" u="sng">
          <a:solidFill>
            <a:schemeClr val="tx1"/>
          </a:solidFill>
          <a:latin typeface="Times New Roman" pitchFamily="18" charset="0"/>
        </a:defRPr>
      </a:lvl2pPr>
      <a:lvl3pPr algn="ctr" rtl="0" eaLnBrk="0" fontAlgn="base" hangingPunct="0">
        <a:spcBef>
          <a:spcPct val="0"/>
        </a:spcBef>
        <a:spcAft>
          <a:spcPct val="0"/>
        </a:spcAft>
        <a:defRPr sz="3600" b="1" u="sng">
          <a:solidFill>
            <a:schemeClr val="tx1"/>
          </a:solidFill>
          <a:latin typeface="Times New Roman" pitchFamily="18" charset="0"/>
        </a:defRPr>
      </a:lvl3pPr>
      <a:lvl4pPr algn="ctr" rtl="0" eaLnBrk="0" fontAlgn="base" hangingPunct="0">
        <a:spcBef>
          <a:spcPct val="0"/>
        </a:spcBef>
        <a:spcAft>
          <a:spcPct val="0"/>
        </a:spcAft>
        <a:defRPr sz="3600" b="1" u="sng">
          <a:solidFill>
            <a:schemeClr val="tx1"/>
          </a:solidFill>
          <a:latin typeface="Times New Roman" pitchFamily="18" charset="0"/>
        </a:defRPr>
      </a:lvl4pPr>
      <a:lvl5pPr algn="ctr" rtl="0" eaLnBrk="0" fontAlgn="base" hangingPunct="0">
        <a:spcBef>
          <a:spcPct val="0"/>
        </a:spcBef>
        <a:spcAft>
          <a:spcPct val="0"/>
        </a:spcAft>
        <a:defRPr sz="3600" b="1" u="sng">
          <a:solidFill>
            <a:schemeClr val="tx1"/>
          </a:solidFill>
          <a:latin typeface="Times New Roman" pitchFamily="18" charset="0"/>
        </a:defRPr>
      </a:lvl5pPr>
      <a:lvl6pPr marL="457200" algn="ctr" rtl="0" fontAlgn="base">
        <a:spcBef>
          <a:spcPct val="0"/>
        </a:spcBef>
        <a:spcAft>
          <a:spcPct val="0"/>
        </a:spcAft>
        <a:defRPr sz="3600" b="1" u="sng">
          <a:solidFill>
            <a:schemeClr val="tx1"/>
          </a:solidFill>
          <a:latin typeface="Times New Roman" pitchFamily="18" charset="0"/>
        </a:defRPr>
      </a:lvl6pPr>
      <a:lvl7pPr marL="914400" algn="ctr" rtl="0" fontAlgn="base">
        <a:spcBef>
          <a:spcPct val="0"/>
        </a:spcBef>
        <a:spcAft>
          <a:spcPct val="0"/>
        </a:spcAft>
        <a:defRPr sz="3600" b="1" u="sng">
          <a:solidFill>
            <a:schemeClr val="tx1"/>
          </a:solidFill>
          <a:latin typeface="Times New Roman" pitchFamily="18" charset="0"/>
        </a:defRPr>
      </a:lvl7pPr>
      <a:lvl8pPr marL="1371600" algn="ctr" rtl="0" fontAlgn="base">
        <a:spcBef>
          <a:spcPct val="0"/>
        </a:spcBef>
        <a:spcAft>
          <a:spcPct val="0"/>
        </a:spcAft>
        <a:defRPr sz="3600" b="1" u="sng">
          <a:solidFill>
            <a:schemeClr val="tx1"/>
          </a:solidFill>
          <a:latin typeface="Times New Roman" pitchFamily="18" charset="0"/>
        </a:defRPr>
      </a:lvl8pPr>
      <a:lvl9pPr marL="1828800" algn="ctr" rtl="0" fontAlgn="base">
        <a:spcBef>
          <a:spcPct val="0"/>
        </a:spcBef>
        <a:spcAft>
          <a:spcPct val="0"/>
        </a:spcAft>
        <a:defRPr sz="3600" b="1" u="sng">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C:\Users\Smriti\Pictures\un-logo.gif"/>
          <p:cNvPicPr>
            <a:picLocks noChangeAspect="1" noChangeArrowheads="1"/>
          </p:cNvPicPr>
          <p:nvPr/>
        </p:nvPicPr>
        <p:blipFill>
          <a:blip r:embed="rId13" cstate="print"/>
          <a:srcRect/>
          <a:stretch>
            <a:fillRect/>
          </a:stretch>
        </p:blipFill>
        <p:spPr bwMode="auto">
          <a:xfrm>
            <a:off x="1174750" y="1066800"/>
            <a:ext cx="6750050" cy="5715000"/>
          </a:xfrm>
          <a:prstGeom prst="rect">
            <a:avLst/>
          </a:prstGeom>
          <a:noFill/>
          <a:ln w="9525">
            <a:noFill/>
            <a:miter lim="800000"/>
            <a:headEnd/>
            <a:tailEnd/>
          </a:ln>
        </p:spPr>
      </p:pic>
      <p:sp>
        <p:nvSpPr>
          <p:cNvPr id="9219" name="Text Placeholder 2"/>
          <p:cNvSpPr>
            <a:spLocks noGrp="1"/>
          </p:cNvSpPr>
          <p:nvPr>
            <p:ph type="body" idx="1"/>
          </p:nvPr>
        </p:nvSpPr>
        <p:spPr bwMode="auto">
          <a:xfrm>
            <a:off x="228600" y="1143000"/>
            <a:ext cx="87630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Arial" charset="0"/>
              </a:defRPr>
            </a:lvl1pPr>
          </a:lstStyle>
          <a:p>
            <a:pPr>
              <a:defRPr/>
            </a:pPr>
            <a:fld id="{99B629B8-330C-4381-BFA2-1FEC1B958612}" type="datetimeFigureOut">
              <a:rPr lang="en-US">
                <a:solidFill>
                  <a:srgbClr val="000000">
                    <a:tint val="75000"/>
                  </a:srgbClr>
                </a:solidFill>
              </a:rPr>
              <a:pPr>
                <a:defRPr/>
              </a:pPr>
              <a:t>4/25/2012</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Arial" charset="0"/>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Arial" charset="0"/>
              </a:defRPr>
            </a:lvl1pPr>
          </a:lstStyle>
          <a:p>
            <a:pPr>
              <a:defRPr/>
            </a:pPr>
            <a:fld id="{0B0D5A14-0E79-46AE-8CFC-08974A426B90}" type="slidenum">
              <a:rPr lang="en-US">
                <a:solidFill>
                  <a:srgbClr val="000000">
                    <a:tint val="75000"/>
                  </a:srgbClr>
                </a:solidFill>
              </a:rPr>
              <a:pPr>
                <a:defRPr/>
              </a:pPr>
              <a:t>‹Nº›</a:t>
            </a:fld>
            <a:endParaRPr lang="en-US">
              <a:solidFill>
                <a:srgbClr val="000000">
                  <a:tint val="75000"/>
                </a:srgbClr>
              </a:solidFill>
            </a:endParaRPr>
          </a:p>
        </p:txBody>
      </p:sp>
      <p:sp>
        <p:nvSpPr>
          <p:cNvPr id="7" name="Rectangle 6"/>
          <p:cNvSpPr>
            <a:spLocks noGrp="1" noChangeArrowheads="1"/>
          </p:cNvSpPr>
          <p:nvPr/>
        </p:nvSpPr>
        <p:spPr bwMode="auto">
          <a:xfrm>
            <a:off x="0" y="0"/>
            <a:ext cx="9144000" cy="941388"/>
          </a:xfrm>
          <a:prstGeom prst="rect">
            <a:avLst/>
          </a:prstGeom>
          <a:solidFill>
            <a:srgbClr val="C00000">
              <a:alpha val="68235"/>
            </a:srgbClr>
          </a:solidFill>
          <a:ln>
            <a:solidFill>
              <a:srgbClr val="FF3300"/>
            </a:solidFill>
            <a:miter lim="800000"/>
            <a:headEnd/>
            <a:tailEnd/>
          </a:ln>
          <a:scene3d>
            <a:camera prst="orthographicFront"/>
            <a:lightRig rig="threePt" dir="t"/>
          </a:scene3d>
          <a:sp3d>
            <a:bevelT w="381000" h="254000" prst="artDeco"/>
          </a:sp3d>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endParaRPr lang="en-US" b="1" u="sng" dirty="0" smtClean="0">
              <a:solidFill>
                <a:srgbClr val="FFFFFF"/>
              </a:solidFill>
              <a:latin typeface="Arial"/>
            </a:endParaRPr>
          </a:p>
        </p:txBody>
      </p:sp>
      <p:pic>
        <p:nvPicPr>
          <p:cNvPr id="9226" name="Picture 15" descr="C:\Documents and Settings\OPS ROOM\My Documents\FLAGS\Inde.gif"/>
          <p:cNvPicPr>
            <a:picLocks noChangeAspect="1" noChangeArrowheads="1" noCrop="1"/>
          </p:cNvPicPr>
          <p:nvPr/>
        </p:nvPicPr>
        <p:blipFill>
          <a:blip r:embed="rId14" cstate="print"/>
          <a:srcRect/>
          <a:stretch>
            <a:fillRect/>
          </a:stretch>
        </p:blipFill>
        <p:spPr bwMode="auto">
          <a:xfrm>
            <a:off x="-53975" y="-74612"/>
            <a:ext cx="1290638" cy="1077913"/>
          </a:xfrm>
          <a:prstGeom prst="rect">
            <a:avLst/>
          </a:prstGeom>
          <a:noFill/>
          <a:ln w="9525">
            <a:noFill/>
            <a:miter lim="800000"/>
            <a:headEnd/>
            <a:tailEnd/>
          </a:ln>
        </p:spPr>
      </p:pic>
      <p:pic>
        <p:nvPicPr>
          <p:cNvPr id="9227" name="Picture 16" descr="C:\Documents and Settings\OPS ROOM\My Documents\FLAGS\NationsUnies.gif"/>
          <p:cNvPicPr>
            <a:picLocks noChangeAspect="1" noChangeArrowheads="1" noCrop="1"/>
          </p:cNvPicPr>
          <p:nvPr/>
        </p:nvPicPr>
        <p:blipFill>
          <a:blip r:embed="rId15" cstate="print"/>
          <a:srcRect/>
          <a:stretch>
            <a:fillRect/>
          </a:stretch>
        </p:blipFill>
        <p:spPr bwMode="auto">
          <a:xfrm>
            <a:off x="7870826" y="-76200"/>
            <a:ext cx="1293813" cy="1079500"/>
          </a:xfrm>
          <a:prstGeom prst="rect">
            <a:avLst/>
          </a:prstGeom>
          <a:noFill/>
          <a:ln w="9525">
            <a:noFill/>
            <a:miter lim="800000"/>
            <a:headEnd/>
            <a:tailEnd/>
          </a:ln>
        </p:spPr>
      </p:pic>
    </p:spTree>
    <p:extLst>
      <p:ext uri="{BB962C8B-B14F-4D97-AF65-F5344CB8AC3E}">
        <p14:creationId xmlns:p14="http://schemas.microsoft.com/office/powerpoint/2010/main" xmlns="" val="31473986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3600" b="1" u="sng">
          <a:solidFill>
            <a:schemeClr val="tx1"/>
          </a:solidFill>
          <a:latin typeface="+mj-lt"/>
          <a:ea typeface="+mj-ea"/>
          <a:cs typeface="+mj-cs"/>
        </a:defRPr>
      </a:lvl1pPr>
      <a:lvl2pPr algn="ctr" rtl="0" eaLnBrk="0" fontAlgn="base" hangingPunct="0">
        <a:spcBef>
          <a:spcPct val="0"/>
        </a:spcBef>
        <a:spcAft>
          <a:spcPct val="0"/>
        </a:spcAft>
        <a:defRPr sz="3600" b="1" u="sng">
          <a:solidFill>
            <a:schemeClr val="tx1"/>
          </a:solidFill>
          <a:latin typeface="Times New Roman" pitchFamily="18" charset="0"/>
        </a:defRPr>
      </a:lvl2pPr>
      <a:lvl3pPr algn="ctr" rtl="0" eaLnBrk="0" fontAlgn="base" hangingPunct="0">
        <a:spcBef>
          <a:spcPct val="0"/>
        </a:spcBef>
        <a:spcAft>
          <a:spcPct val="0"/>
        </a:spcAft>
        <a:defRPr sz="3600" b="1" u="sng">
          <a:solidFill>
            <a:schemeClr val="tx1"/>
          </a:solidFill>
          <a:latin typeface="Times New Roman" pitchFamily="18" charset="0"/>
        </a:defRPr>
      </a:lvl3pPr>
      <a:lvl4pPr algn="ctr" rtl="0" eaLnBrk="0" fontAlgn="base" hangingPunct="0">
        <a:spcBef>
          <a:spcPct val="0"/>
        </a:spcBef>
        <a:spcAft>
          <a:spcPct val="0"/>
        </a:spcAft>
        <a:defRPr sz="3600" b="1" u="sng">
          <a:solidFill>
            <a:schemeClr val="tx1"/>
          </a:solidFill>
          <a:latin typeface="Times New Roman" pitchFamily="18" charset="0"/>
        </a:defRPr>
      </a:lvl4pPr>
      <a:lvl5pPr algn="ctr" rtl="0" eaLnBrk="0" fontAlgn="base" hangingPunct="0">
        <a:spcBef>
          <a:spcPct val="0"/>
        </a:spcBef>
        <a:spcAft>
          <a:spcPct val="0"/>
        </a:spcAft>
        <a:defRPr sz="3600" b="1" u="sng">
          <a:solidFill>
            <a:schemeClr val="tx1"/>
          </a:solidFill>
          <a:latin typeface="Times New Roman" pitchFamily="18" charset="0"/>
        </a:defRPr>
      </a:lvl5pPr>
      <a:lvl6pPr marL="457200" algn="ctr" rtl="0" fontAlgn="base">
        <a:spcBef>
          <a:spcPct val="0"/>
        </a:spcBef>
        <a:spcAft>
          <a:spcPct val="0"/>
        </a:spcAft>
        <a:defRPr sz="3600" b="1" u="sng">
          <a:solidFill>
            <a:schemeClr val="tx1"/>
          </a:solidFill>
          <a:latin typeface="Times New Roman" pitchFamily="18" charset="0"/>
        </a:defRPr>
      </a:lvl6pPr>
      <a:lvl7pPr marL="914400" algn="ctr" rtl="0" fontAlgn="base">
        <a:spcBef>
          <a:spcPct val="0"/>
        </a:spcBef>
        <a:spcAft>
          <a:spcPct val="0"/>
        </a:spcAft>
        <a:defRPr sz="3600" b="1" u="sng">
          <a:solidFill>
            <a:schemeClr val="tx1"/>
          </a:solidFill>
          <a:latin typeface="Times New Roman" pitchFamily="18" charset="0"/>
        </a:defRPr>
      </a:lvl7pPr>
      <a:lvl8pPr marL="1371600" algn="ctr" rtl="0" fontAlgn="base">
        <a:spcBef>
          <a:spcPct val="0"/>
        </a:spcBef>
        <a:spcAft>
          <a:spcPct val="0"/>
        </a:spcAft>
        <a:defRPr sz="3600" b="1" u="sng">
          <a:solidFill>
            <a:schemeClr val="tx1"/>
          </a:solidFill>
          <a:latin typeface="Times New Roman" pitchFamily="18" charset="0"/>
        </a:defRPr>
      </a:lvl8pPr>
      <a:lvl9pPr marL="1828800" algn="ctr" rtl="0" fontAlgn="base">
        <a:spcBef>
          <a:spcPct val="0"/>
        </a:spcBef>
        <a:spcAft>
          <a:spcPct val="0"/>
        </a:spcAft>
        <a:defRPr sz="3600" b="1" u="sng">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64" y="681040"/>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a:off x="268289" y="681040"/>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49239" y="681040"/>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7" name="Rectangle 16"/>
          <p:cNvSpPr/>
          <p:nvPr/>
        </p:nvSpPr>
        <p:spPr>
          <a:xfrm>
            <a:off x="222250" y="681040"/>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p>
        </p:txBody>
      </p:sp>
      <p:sp>
        <p:nvSpPr>
          <p:cNvPr id="6151"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7"/>
            <a:ext cx="2133600" cy="365125"/>
          </a:xfrm>
          <a:prstGeom prst="rect">
            <a:avLst/>
          </a:prstGeom>
        </p:spPr>
        <p:txBody>
          <a:bodyPr vert="horz" anchor="b"/>
          <a:lstStyle>
            <a:lvl1pPr algn="l" eaLnBrk="1" fontAlgn="auto" latinLnBrk="0" hangingPunct="1">
              <a:lnSpc>
                <a:spcPct val="100000"/>
              </a:lnSpc>
              <a:spcBef>
                <a:spcPts val="0"/>
              </a:spcBef>
              <a:spcAft>
                <a:spcPts val="0"/>
              </a:spcAft>
              <a:buSzTx/>
              <a:buFontTx/>
              <a:buNone/>
              <a:defRPr kumimoji="0" sz="1100" b="0">
                <a:solidFill>
                  <a:schemeClr val="tx2"/>
                </a:solidFill>
                <a:latin typeface="+mn-lt"/>
                <a:cs typeface="+mn-cs"/>
              </a:defRPr>
            </a:lvl1pPr>
            <a:extLst/>
          </a:lstStyle>
          <a:p>
            <a:pPr>
              <a:defRPr/>
            </a:pPr>
            <a:fld id="{B15FD105-260F-455E-8D04-68F2646A35D8}" type="datetime1">
              <a:rPr lang="en-US">
                <a:solidFill>
                  <a:srgbClr val="E9E5DC"/>
                </a:solidFill>
              </a:rPr>
              <a:pPr>
                <a:defRPr/>
              </a:pPr>
              <a:t>4/25/2012</a:t>
            </a:fld>
            <a:endParaRPr lang="en-US" dirty="0">
              <a:solidFill>
                <a:srgbClr val="E9E5DC"/>
              </a:solidFill>
            </a:endParaRPr>
          </a:p>
        </p:txBody>
      </p:sp>
      <p:sp>
        <p:nvSpPr>
          <p:cNvPr id="3" name="Footer Placeholder 2"/>
          <p:cNvSpPr>
            <a:spLocks noGrp="1"/>
          </p:cNvSpPr>
          <p:nvPr>
            <p:ph type="ftr" sz="quarter" idx="3"/>
          </p:nvPr>
        </p:nvSpPr>
        <p:spPr>
          <a:xfrm>
            <a:off x="914400" y="6416677"/>
            <a:ext cx="5562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SzTx/>
              <a:buFontTx/>
              <a:buNone/>
              <a:defRPr sz="1100" b="0">
                <a:solidFill>
                  <a:schemeClr val="tx2"/>
                </a:solidFill>
                <a:latin typeface="Corbel" pitchFamily="34" charset="0"/>
              </a:defRPr>
            </a:lvl1pPr>
          </a:lstStyle>
          <a:p>
            <a:pPr>
              <a:defRPr/>
            </a:pPr>
            <a:endParaRPr lang="en-US">
              <a:solidFill>
                <a:srgbClr val="E9E5DC"/>
              </a:solidFill>
              <a:cs typeface="Arial" charset="0"/>
            </a:endParaRPr>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fontAlgn="auto" latinLnBrk="0" hangingPunct="1">
              <a:lnSpc>
                <a:spcPct val="100000"/>
              </a:lnSpc>
              <a:spcBef>
                <a:spcPts val="0"/>
              </a:spcBef>
              <a:spcAft>
                <a:spcPts val="0"/>
              </a:spcAft>
              <a:buSzTx/>
              <a:buFontTx/>
              <a:buNone/>
              <a:defRPr kumimoji="0" sz="1200" b="0">
                <a:solidFill>
                  <a:schemeClr val="tx2"/>
                </a:solidFill>
                <a:latin typeface="+mn-lt"/>
                <a:cs typeface="+mn-cs"/>
              </a:defRPr>
            </a:lvl1pPr>
            <a:extLst/>
          </a:lstStyle>
          <a:p>
            <a:pPr>
              <a:defRPr/>
            </a:pPr>
            <a:fld id="{93A26B57-CFCC-43ED-B666-7C54B9EDB642}" type="slidenum">
              <a:rPr lang="en-US">
                <a:solidFill>
                  <a:srgbClr val="E9E5DC"/>
                </a:solidFill>
              </a:rPr>
              <a:pPr>
                <a:defRPr/>
              </a:pPr>
              <a:t>‹Nº›</a:t>
            </a:fld>
            <a:endParaRPr lang="en-US">
              <a:solidFill>
                <a:srgbClr val="E9E5DC"/>
              </a:solidFill>
            </a:endParaRPr>
          </a:p>
        </p:txBody>
      </p:sp>
    </p:spTree>
    <p:extLst>
      <p:ext uri="{BB962C8B-B14F-4D97-AF65-F5344CB8AC3E}">
        <p14:creationId xmlns:p14="http://schemas.microsoft.com/office/powerpoint/2010/main" xmlns="" val="189020393"/>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rtl="0" eaLnBrk="0" fontAlgn="base" hangingPunct="0">
        <a:spcBef>
          <a:spcPct val="0"/>
        </a:spcBef>
        <a:spcAft>
          <a:spcPct val="0"/>
        </a:spcAft>
        <a:defRPr sz="4000" kern="1200" spc="-150">
          <a:solidFill>
            <a:srgbClr val="F0E8D5"/>
          </a:solidFill>
          <a:effectLst>
            <a:outerShdw blurRad="50800" dist="50800" dir="2700000" algn="tl" rotWithShape="0">
              <a:srgbClr val="000000">
                <a:alpha val="43137"/>
              </a:srgbClr>
            </a:outerShdw>
          </a:effectLst>
          <a:latin typeface="+mj-lt"/>
          <a:ea typeface="+mj-ea"/>
          <a:cs typeface="+mj-cs"/>
        </a:defRPr>
      </a:lvl1pPr>
      <a:lvl2pPr algn="l" rtl="0" eaLnBrk="0" fontAlgn="base" hangingPunct="0">
        <a:spcBef>
          <a:spcPct val="0"/>
        </a:spcBef>
        <a:spcAft>
          <a:spcPct val="0"/>
        </a:spcAft>
        <a:defRPr sz="4000">
          <a:solidFill>
            <a:srgbClr val="F0E8D5"/>
          </a:solidFill>
          <a:latin typeface="Corbel" pitchFamily="34" charset="0"/>
        </a:defRPr>
      </a:lvl2pPr>
      <a:lvl3pPr algn="l" rtl="0" eaLnBrk="0" fontAlgn="base" hangingPunct="0">
        <a:spcBef>
          <a:spcPct val="0"/>
        </a:spcBef>
        <a:spcAft>
          <a:spcPct val="0"/>
        </a:spcAft>
        <a:defRPr sz="4000">
          <a:solidFill>
            <a:srgbClr val="F0E8D5"/>
          </a:solidFill>
          <a:latin typeface="Corbel" pitchFamily="34" charset="0"/>
        </a:defRPr>
      </a:lvl3pPr>
      <a:lvl4pPr algn="l" rtl="0" eaLnBrk="0" fontAlgn="base" hangingPunct="0">
        <a:spcBef>
          <a:spcPct val="0"/>
        </a:spcBef>
        <a:spcAft>
          <a:spcPct val="0"/>
        </a:spcAft>
        <a:defRPr sz="4000">
          <a:solidFill>
            <a:srgbClr val="F0E8D5"/>
          </a:solidFill>
          <a:latin typeface="Corbel" pitchFamily="34" charset="0"/>
        </a:defRPr>
      </a:lvl4pPr>
      <a:lvl5pPr algn="l" rtl="0" eaLnBrk="0" fontAlgn="base" hangingPunct="0">
        <a:spcBef>
          <a:spcPct val="0"/>
        </a:spcBef>
        <a:spcAft>
          <a:spcPct val="0"/>
        </a:spcAft>
        <a:defRPr sz="4000">
          <a:solidFill>
            <a:srgbClr val="F0E8D5"/>
          </a:solidFill>
          <a:latin typeface="Corbel" pitchFamily="34" charset="0"/>
        </a:defRPr>
      </a:lvl5pPr>
      <a:lvl6pPr marL="457200" algn="l" rtl="0" fontAlgn="base">
        <a:spcBef>
          <a:spcPct val="0"/>
        </a:spcBef>
        <a:spcAft>
          <a:spcPct val="0"/>
        </a:spcAft>
        <a:defRPr sz="4000">
          <a:solidFill>
            <a:srgbClr val="F0E8D5"/>
          </a:solidFill>
          <a:latin typeface="Corbel" pitchFamily="34" charset="0"/>
        </a:defRPr>
      </a:lvl6pPr>
      <a:lvl7pPr marL="914400" algn="l" rtl="0" fontAlgn="base">
        <a:spcBef>
          <a:spcPct val="0"/>
        </a:spcBef>
        <a:spcAft>
          <a:spcPct val="0"/>
        </a:spcAft>
        <a:defRPr sz="4000">
          <a:solidFill>
            <a:srgbClr val="F0E8D5"/>
          </a:solidFill>
          <a:latin typeface="Corbel" pitchFamily="34" charset="0"/>
        </a:defRPr>
      </a:lvl7pPr>
      <a:lvl8pPr marL="1371600" algn="l" rtl="0" fontAlgn="base">
        <a:spcBef>
          <a:spcPct val="0"/>
        </a:spcBef>
        <a:spcAft>
          <a:spcPct val="0"/>
        </a:spcAft>
        <a:defRPr sz="4000">
          <a:solidFill>
            <a:srgbClr val="F0E8D5"/>
          </a:solidFill>
          <a:latin typeface="Corbel" pitchFamily="34" charset="0"/>
        </a:defRPr>
      </a:lvl8pPr>
      <a:lvl9pPr marL="1828800" algn="l" rtl="0" fontAlgn="base">
        <a:spcBef>
          <a:spcPct val="0"/>
        </a:spcBef>
        <a:spcAft>
          <a:spcPct val="0"/>
        </a:spcAft>
        <a:defRPr sz="4000">
          <a:solidFill>
            <a:srgbClr val="F0E8D5"/>
          </a:solidFill>
          <a:latin typeface="Corbel" pitchFamily="34" charset="0"/>
        </a:defRPr>
      </a:lvl9pPr>
      <a:extLst/>
    </p:titleStyle>
    <p:bodyStyle>
      <a:lvl1pPr marL="411163" indent="-342900" algn="l" rtl="0" eaLnBrk="0" fontAlgn="base" hangingPunct="0">
        <a:spcBef>
          <a:spcPts val="700"/>
        </a:spcBef>
        <a:spcAft>
          <a:spcPct val="0"/>
        </a:spcAft>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A28E6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A28E6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159" name="Rectangle 39"/>
          <p:cNvSpPr>
            <a:spLocks noGrp="1" noChangeArrowheads="1"/>
          </p:cNvSpPr>
          <p:nvPr>
            <p:ph type="title"/>
          </p:nvPr>
        </p:nvSpPr>
        <p:spPr bwMode="auto">
          <a:xfrm>
            <a:off x="0" y="228600"/>
            <a:ext cx="91440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IN" smtClean="0"/>
              <a:t>Click to edit Master title style</a:t>
            </a:r>
          </a:p>
        </p:txBody>
      </p:sp>
      <p:sp>
        <p:nvSpPr>
          <p:cNvPr id="516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mn-lt"/>
                <a:cs typeface="+mn-cs"/>
              </a:defRPr>
            </a:lvl1pPr>
          </a:lstStyle>
          <a:p>
            <a:pPr>
              <a:defRPr/>
            </a:pPr>
            <a:endParaRPr lang="en-IN"/>
          </a:p>
        </p:txBody>
      </p:sp>
      <p:sp>
        <p:nvSpPr>
          <p:cNvPr id="516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mn-lt"/>
                <a:cs typeface="+mn-cs"/>
              </a:defRPr>
            </a:lvl1pPr>
          </a:lstStyle>
          <a:p>
            <a:pPr>
              <a:defRPr/>
            </a:pPr>
            <a:endParaRPr lang="en-IN"/>
          </a:p>
        </p:txBody>
      </p:sp>
      <p:sp>
        <p:nvSpPr>
          <p:cNvPr id="516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mn-lt"/>
                <a:cs typeface="+mn-cs"/>
              </a:defRPr>
            </a:lvl1pPr>
          </a:lstStyle>
          <a:p>
            <a:pPr>
              <a:defRPr/>
            </a:pPr>
            <a:fld id="{FA02B4F3-5EA8-489C-90BF-FAF13C78445A}" type="slidenum">
              <a:rPr lang="en-IN"/>
              <a:pPr>
                <a:defRPr/>
              </a:pPr>
              <a:t>‹Nº›</a:t>
            </a:fld>
            <a:endParaRPr lang="en-IN"/>
          </a:p>
        </p:txBody>
      </p:sp>
      <p:sp>
        <p:nvSpPr>
          <p:cNvPr id="5163" name="Rectangle 43"/>
          <p:cNvSpPr>
            <a:spLocks noGrp="1" noChangeArrowheads="1"/>
          </p:cNvSpPr>
          <p:nvPr>
            <p:ph type="body" idx="1"/>
          </p:nvPr>
        </p:nvSpPr>
        <p:spPr bwMode="auto">
          <a:xfrm>
            <a:off x="457200" y="990600"/>
            <a:ext cx="82296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IN" smtClean="0"/>
              <a:t>Click to edit Master text styles</a:t>
            </a:r>
          </a:p>
          <a:p>
            <a:pPr lvl="1"/>
            <a:r>
              <a:rPr lang="en-IN" smtClean="0"/>
              <a:t>Second level</a:t>
            </a:r>
          </a:p>
          <a:p>
            <a:pPr lvl="2"/>
            <a:r>
              <a:rPr lang="en-IN" smtClean="0"/>
              <a:t>Third level</a:t>
            </a:r>
          </a:p>
          <a:p>
            <a:pPr lvl="3"/>
            <a:r>
              <a:rPr lang="en-IN" smtClean="0"/>
              <a:t>Fourth level</a:t>
            </a:r>
          </a:p>
          <a:p>
            <a:pPr lvl="4"/>
            <a:r>
              <a:rPr lang="en-IN" smtClean="0"/>
              <a:t>Fifth level</a:t>
            </a:r>
          </a:p>
        </p:txBody>
      </p:sp>
    </p:spTree>
    <p:extLst>
      <p:ext uri="{BB962C8B-B14F-4D97-AF65-F5344CB8AC3E}">
        <p14:creationId xmlns:p14="http://schemas.microsoft.com/office/powerpoint/2010/main" xmlns="" val="1764754424"/>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16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16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C:\Users\Smriti\Pictures\un-logo.gif"/>
          <p:cNvPicPr>
            <a:picLocks noChangeAspect="1" noChangeArrowheads="1"/>
          </p:cNvPicPr>
          <p:nvPr/>
        </p:nvPicPr>
        <p:blipFill>
          <a:blip r:embed="rId17" cstate="print"/>
          <a:srcRect/>
          <a:stretch>
            <a:fillRect/>
          </a:stretch>
        </p:blipFill>
        <p:spPr bwMode="auto">
          <a:xfrm>
            <a:off x="1174750" y="1066800"/>
            <a:ext cx="6750050" cy="5715000"/>
          </a:xfrm>
          <a:prstGeom prst="rect">
            <a:avLst/>
          </a:prstGeom>
          <a:noFill/>
          <a:ln w="9525">
            <a:noFill/>
            <a:miter lim="800000"/>
            <a:headEnd/>
            <a:tailEnd/>
          </a:ln>
        </p:spPr>
      </p:pic>
      <p:sp>
        <p:nvSpPr>
          <p:cNvPr id="1027" name="Text Placeholder 2"/>
          <p:cNvSpPr>
            <a:spLocks noGrp="1"/>
          </p:cNvSpPr>
          <p:nvPr>
            <p:ph type="body" idx="1"/>
          </p:nvPr>
        </p:nvSpPr>
        <p:spPr bwMode="auto">
          <a:xfrm>
            <a:off x="228600" y="1143000"/>
            <a:ext cx="87630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charset="0"/>
                <a:cs typeface="Arial" charset="0"/>
              </a:defRPr>
            </a:lvl1pPr>
          </a:lstStyle>
          <a:p>
            <a:pPr>
              <a:defRPr/>
            </a:pPr>
            <a:fld id="{E24A1F9B-BF10-481E-84D9-64C46C499A21}" type="datetimeFigureOut">
              <a:rPr lang="en-US">
                <a:solidFill>
                  <a:prstClr val="black">
                    <a:tint val="75000"/>
                  </a:prstClr>
                </a:solidFill>
              </a:rPr>
              <a:pPr>
                <a:defRPr/>
              </a:pPr>
              <a:t>4/25/2012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charset="0"/>
                <a:cs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charset="0"/>
                <a:cs typeface="Arial" charset="0"/>
              </a:defRPr>
            </a:lvl1pPr>
          </a:lstStyle>
          <a:p>
            <a:pPr>
              <a:defRPr/>
            </a:pPr>
            <a:fld id="{D2FB980E-BC2F-47F9-AEAF-F2C4BACB0460}" type="slidenum">
              <a:rPr lang="en-US">
                <a:solidFill>
                  <a:prstClr val="black">
                    <a:tint val="75000"/>
                  </a:prstClr>
                </a:solidFill>
              </a:rPr>
              <a:pPr>
                <a:defRPr/>
              </a:pPr>
              <a:t>‹Nº›</a:t>
            </a:fld>
            <a:endParaRPr lang="en-US">
              <a:solidFill>
                <a:prstClr val="black">
                  <a:tint val="75000"/>
                </a:prstClr>
              </a:solidFill>
            </a:endParaRPr>
          </a:p>
        </p:txBody>
      </p:sp>
      <p:sp>
        <p:nvSpPr>
          <p:cNvPr id="7" name="Rectangle 6"/>
          <p:cNvSpPr>
            <a:spLocks noGrp="1" noChangeArrowheads="1"/>
          </p:cNvSpPr>
          <p:nvPr/>
        </p:nvSpPr>
        <p:spPr bwMode="auto">
          <a:xfrm>
            <a:off x="0" y="0"/>
            <a:ext cx="9144000" cy="941388"/>
          </a:xfrm>
          <a:prstGeom prst="rect">
            <a:avLst/>
          </a:prstGeom>
          <a:solidFill>
            <a:srgbClr val="C00000">
              <a:alpha val="68235"/>
            </a:srgbClr>
          </a:solidFill>
          <a:ln>
            <a:solidFill>
              <a:srgbClr val="FF3300"/>
            </a:solidFill>
            <a:miter lim="800000"/>
            <a:headEnd/>
            <a:tailEnd/>
          </a:ln>
          <a:scene3d>
            <a:camera prst="orthographicFront"/>
            <a:lightRig rig="threePt" dir="t"/>
          </a:scene3d>
          <a:sp3d>
            <a:bevelT w="381000" h="254000" prst="artDeco"/>
          </a:sp3d>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endParaRPr lang="en-US" b="1" u="sng" dirty="0" smtClean="0">
              <a:solidFill>
                <a:prstClr val="white"/>
              </a:solidFill>
              <a:latin typeface="Arial"/>
            </a:endParaRPr>
          </a:p>
        </p:txBody>
      </p:sp>
      <p:pic>
        <p:nvPicPr>
          <p:cNvPr id="1034" name="Picture 15" descr="C:\Documents and Settings\OPS ROOM\My Documents\FLAGS\Inde.gif"/>
          <p:cNvPicPr>
            <a:picLocks noChangeAspect="1" noChangeArrowheads="1" noCrop="1"/>
          </p:cNvPicPr>
          <p:nvPr/>
        </p:nvPicPr>
        <p:blipFill>
          <a:blip r:embed="rId18" cstate="print"/>
          <a:srcRect/>
          <a:stretch>
            <a:fillRect/>
          </a:stretch>
        </p:blipFill>
        <p:spPr bwMode="auto">
          <a:xfrm>
            <a:off x="-53975" y="-74612"/>
            <a:ext cx="1290638" cy="1077913"/>
          </a:xfrm>
          <a:prstGeom prst="rect">
            <a:avLst/>
          </a:prstGeom>
          <a:noFill/>
          <a:ln w="9525">
            <a:noFill/>
            <a:miter lim="800000"/>
            <a:headEnd/>
            <a:tailEnd/>
          </a:ln>
        </p:spPr>
      </p:pic>
      <p:pic>
        <p:nvPicPr>
          <p:cNvPr id="1035" name="Picture 16" descr="C:\Documents and Settings\OPS ROOM\My Documents\FLAGS\NationsUnies.gif"/>
          <p:cNvPicPr>
            <a:picLocks noChangeAspect="1" noChangeArrowheads="1" noCrop="1"/>
          </p:cNvPicPr>
          <p:nvPr/>
        </p:nvPicPr>
        <p:blipFill>
          <a:blip r:embed="rId19" cstate="print"/>
          <a:srcRect/>
          <a:stretch>
            <a:fillRect/>
          </a:stretch>
        </p:blipFill>
        <p:spPr bwMode="auto">
          <a:xfrm>
            <a:off x="7870826" y="-76200"/>
            <a:ext cx="1293813" cy="1079500"/>
          </a:xfrm>
          <a:prstGeom prst="rect">
            <a:avLst/>
          </a:prstGeom>
          <a:noFill/>
          <a:ln w="9525">
            <a:noFill/>
            <a:miter lim="800000"/>
            <a:headEnd/>
            <a:tailEnd/>
          </a:ln>
        </p:spPr>
      </p:pic>
    </p:spTree>
    <p:extLst>
      <p:ext uri="{BB962C8B-B14F-4D97-AF65-F5344CB8AC3E}">
        <p14:creationId xmlns:p14="http://schemas.microsoft.com/office/powerpoint/2010/main" xmlns="" val="17375697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txStyles>
    <p:titleStyle>
      <a:lvl1pPr algn="ctr" rtl="0" eaLnBrk="0" fontAlgn="base" hangingPunct="0">
        <a:spcBef>
          <a:spcPct val="0"/>
        </a:spcBef>
        <a:spcAft>
          <a:spcPct val="0"/>
        </a:spcAft>
        <a:defRPr sz="3600" b="1" u="sng" kern="1200">
          <a:solidFill>
            <a:schemeClr val="tx1"/>
          </a:solidFill>
          <a:latin typeface="+mj-lt"/>
          <a:ea typeface="+mj-ea"/>
          <a:cs typeface="+mj-cs"/>
        </a:defRPr>
      </a:lvl1pPr>
      <a:lvl2pPr algn="ctr" rtl="0" eaLnBrk="0" fontAlgn="base" hangingPunct="0">
        <a:spcBef>
          <a:spcPct val="0"/>
        </a:spcBef>
        <a:spcAft>
          <a:spcPct val="0"/>
        </a:spcAft>
        <a:defRPr sz="3600" b="1" u="sng">
          <a:solidFill>
            <a:schemeClr val="tx1"/>
          </a:solidFill>
          <a:latin typeface="Times New Roman" pitchFamily="18" charset="0"/>
        </a:defRPr>
      </a:lvl2pPr>
      <a:lvl3pPr algn="ctr" rtl="0" eaLnBrk="0" fontAlgn="base" hangingPunct="0">
        <a:spcBef>
          <a:spcPct val="0"/>
        </a:spcBef>
        <a:spcAft>
          <a:spcPct val="0"/>
        </a:spcAft>
        <a:defRPr sz="3600" b="1" u="sng">
          <a:solidFill>
            <a:schemeClr val="tx1"/>
          </a:solidFill>
          <a:latin typeface="Times New Roman" pitchFamily="18" charset="0"/>
        </a:defRPr>
      </a:lvl3pPr>
      <a:lvl4pPr algn="ctr" rtl="0" eaLnBrk="0" fontAlgn="base" hangingPunct="0">
        <a:spcBef>
          <a:spcPct val="0"/>
        </a:spcBef>
        <a:spcAft>
          <a:spcPct val="0"/>
        </a:spcAft>
        <a:defRPr sz="3600" b="1" u="sng">
          <a:solidFill>
            <a:schemeClr val="tx1"/>
          </a:solidFill>
          <a:latin typeface="Times New Roman" pitchFamily="18" charset="0"/>
        </a:defRPr>
      </a:lvl4pPr>
      <a:lvl5pPr algn="ctr" rtl="0" eaLnBrk="0" fontAlgn="base" hangingPunct="0">
        <a:spcBef>
          <a:spcPct val="0"/>
        </a:spcBef>
        <a:spcAft>
          <a:spcPct val="0"/>
        </a:spcAft>
        <a:defRPr sz="3600" b="1" u="sng">
          <a:solidFill>
            <a:schemeClr val="tx1"/>
          </a:solidFill>
          <a:latin typeface="Times New Roman" pitchFamily="18" charset="0"/>
        </a:defRPr>
      </a:lvl5pPr>
      <a:lvl6pPr marL="457200" algn="ctr" rtl="0" fontAlgn="base">
        <a:spcBef>
          <a:spcPct val="0"/>
        </a:spcBef>
        <a:spcAft>
          <a:spcPct val="0"/>
        </a:spcAft>
        <a:defRPr sz="3600" b="1" u="sng">
          <a:solidFill>
            <a:schemeClr val="tx1"/>
          </a:solidFill>
          <a:latin typeface="Times New Roman" pitchFamily="18" charset="0"/>
        </a:defRPr>
      </a:lvl6pPr>
      <a:lvl7pPr marL="914400" algn="ctr" rtl="0" fontAlgn="base">
        <a:spcBef>
          <a:spcPct val="0"/>
        </a:spcBef>
        <a:spcAft>
          <a:spcPct val="0"/>
        </a:spcAft>
        <a:defRPr sz="3600" b="1" u="sng">
          <a:solidFill>
            <a:schemeClr val="tx1"/>
          </a:solidFill>
          <a:latin typeface="Times New Roman" pitchFamily="18" charset="0"/>
        </a:defRPr>
      </a:lvl7pPr>
      <a:lvl8pPr marL="1371600" algn="ctr" rtl="0" fontAlgn="base">
        <a:spcBef>
          <a:spcPct val="0"/>
        </a:spcBef>
        <a:spcAft>
          <a:spcPct val="0"/>
        </a:spcAft>
        <a:defRPr sz="3600" b="1" u="sng">
          <a:solidFill>
            <a:schemeClr val="tx1"/>
          </a:solidFill>
          <a:latin typeface="Times New Roman" pitchFamily="18" charset="0"/>
        </a:defRPr>
      </a:lvl8pPr>
      <a:lvl9pPr marL="1828800" algn="ctr" rtl="0" fontAlgn="base">
        <a:spcBef>
          <a:spcPct val="0"/>
        </a:spcBef>
        <a:spcAft>
          <a:spcPct val="0"/>
        </a:spcAft>
        <a:defRPr sz="3600" b="1" u="sng">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4.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0.jpeg"/><Relationship Id="rId7" Type="http://schemas.openxmlformats.org/officeDocument/2006/relationships/diagramColors" Target="../diagrams/colors14.xml"/><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5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diagramLayout" Target="../diagrams/layout22.xml"/><Relationship Id="rId7" Type="http://schemas.openxmlformats.org/officeDocument/2006/relationships/diagramData" Target="../diagrams/data23.xml"/><Relationship Id="rId2" Type="http://schemas.openxmlformats.org/officeDocument/2006/relationships/diagramData" Target="../diagrams/data22.xml"/><Relationship Id="rId1" Type="http://schemas.openxmlformats.org/officeDocument/2006/relationships/slideLayout" Target="../slideLayouts/slideLayout73.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hyperlink" Target="New%20CMPO%20PRES%20Aug%2009.ppt" TargetMode="External"/><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diagramLayout" Target="../diagrams/layout8.xml"/><Relationship Id="rId21" Type="http://schemas.openxmlformats.org/officeDocument/2006/relationships/diagramColors" Target="../diagrams/colors4.xml"/><Relationship Id="rId34" Type="http://schemas.openxmlformats.org/officeDocument/2006/relationships/diagramLayout" Target="../diagrams/layout7.xml"/><Relationship Id="rId42" Type="http://schemas.microsoft.com/office/2007/relationships/diagramDrawing" Target="../diagrams/drawing8.xml"/><Relationship Id="rId47" Type="http://schemas.microsoft.com/office/2007/relationships/diagramDrawing" Target="../diagrams/drawing9.xml"/><Relationship Id="rId50" Type="http://schemas.openxmlformats.org/officeDocument/2006/relationships/diagramQuickStyle" Target="../diagrams/quickStyle10.xml"/><Relationship Id="rId55" Type="http://schemas.openxmlformats.org/officeDocument/2006/relationships/diagramQuickStyle" Target="../diagrams/quickStyle1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diagramData" Target="../diagrams/data8.xml"/><Relationship Id="rId46" Type="http://schemas.openxmlformats.org/officeDocument/2006/relationships/diagramColors" Target="../diagrams/colors9.xml"/><Relationship Id="rId2" Type="http://schemas.openxmlformats.org/officeDocument/2006/relationships/image" Target="../media/image17.png"/><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41" Type="http://schemas.openxmlformats.org/officeDocument/2006/relationships/diagramColors" Target="../diagrams/colors8.xml"/><Relationship Id="rId54" Type="http://schemas.openxmlformats.org/officeDocument/2006/relationships/diagramLayout" Target="../diagrams/layout11.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diagramQuickStyle" Target="../diagrams/quickStyle8.xml"/><Relationship Id="rId45" Type="http://schemas.openxmlformats.org/officeDocument/2006/relationships/diagramQuickStyle" Target="../diagrams/quickStyle9.xml"/><Relationship Id="rId53" Type="http://schemas.openxmlformats.org/officeDocument/2006/relationships/diagramData" Target="../diagrams/data11.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49" Type="http://schemas.openxmlformats.org/officeDocument/2006/relationships/diagramLayout" Target="../diagrams/layout10.xml"/><Relationship Id="rId57" Type="http://schemas.microsoft.com/office/2007/relationships/diagramDrawing" Target="../diagrams/drawing11.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4" Type="http://schemas.openxmlformats.org/officeDocument/2006/relationships/diagramLayout" Target="../diagrams/layout9.xml"/><Relationship Id="rId52" Type="http://schemas.microsoft.com/office/2007/relationships/diagramDrawing" Target="../diagrams/drawing10.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 Id="rId43" Type="http://schemas.openxmlformats.org/officeDocument/2006/relationships/diagramData" Target="../diagrams/data9.xml"/><Relationship Id="rId48" Type="http://schemas.openxmlformats.org/officeDocument/2006/relationships/diagramData" Target="../diagrams/data10.xml"/><Relationship Id="rId56" Type="http://schemas.openxmlformats.org/officeDocument/2006/relationships/diagramColors" Target="../diagrams/colors11.xml"/><Relationship Id="rId8" Type="http://schemas.openxmlformats.org/officeDocument/2006/relationships/diagramData" Target="../diagrams/data2.xml"/><Relationship Id="rId51" Type="http://schemas.openxmlformats.org/officeDocument/2006/relationships/diagramColors" Target="../diagrams/colors10.xml"/><Relationship Id="rId3"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OPS ROOM\Desktop\MIsc\cg-lgflag.gif"/>
          <p:cNvPicPr>
            <a:picLocks noChangeAspect="1" noChangeArrowheads="1"/>
          </p:cNvPicPr>
          <p:nvPr/>
        </p:nvPicPr>
        <p:blipFill>
          <a:blip r:embed="rId3" cstate="print"/>
          <a:srcRect/>
          <a:stretch>
            <a:fillRect/>
          </a:stretch>
        </p:blipFill>
        <p:spPr bwMode="auto">
          <a:xfrm>
            <a:off x="0" y="76200"/>
            <a:ext cx="8948738" cy="6545831"/>
          </a:xfrm>
          <a:prstGeom prst="ellipse">
            <a:avLst/>
          </a:prstGeom>
          <a:ln>
            <a:noFill/>
          </a:ln>
          <a:effectLst>
            <a:softEdge rad="112500"/>
          </a:effectLst>
        </p:spPr>
      </p:pic>
      <p:sp>
        <p:nvSpPr>
          <p:cNvPr id="1585158" name="Text Box 6"/>
          <p:cNvSpPr txBox="1">
            <a:spLocks noChangeArrowheads="1"/>
          </p:cNvSpPr>
          <p:nvPr/>
        </p:nvSpPr>
        <p:spPr bwMode="auto">
          <a:xfrm>
            <a:off x="185738" y="327026"/>
            <a:ext cx="3352800" cy="1135062"/>
          </a:xfrm>
          <a:prstGeom prst="rect">
            <a:avLst/>
          </a:prstGeom>
          <a:noFill/>
          <a:ln w="12700">
            <a:noFill/>
            <a:miter lim="800000"/>
            <a:headEnd/>
            <a:tailEnd/>
          </a:ln>
          <a:effectLst/>
        </p:spPr>
        <p:txBody>
          <a:bodyPr>
            <a:spAutoFit/>
          </a:bodyPr>
          <a:lstStyle/>
          <a:p>
            <a:pPr eaLnBrk="0" hangingPunct="0">
              <a:lnSpc>
                <a:spcPct val="95000"/>
              </a:lnSpc>
              <a:spcBef>
                <a:spcPct val="50000"/>
              </a:spcBef>
              <a:spcAft>
                <a:spcPct val="50000"/>
              </a:spcAft>
              <a:buClr>
                <a:srgbClr val="FFFFFF"/>
              </a:buClr>
              <a:buSzPct val="100000"/>
              <a:buFont typeface="Wingdings" pitchFamily="2" charset="2"/>
              <a:buNone/>
              <a:defRPr/>
            </a:pPr>
            <a:r>
              <a:rPr lang="en-US" sz="2400" dirty="0">
                <a:solidFill>
                  <a:srgbClr val="FFFFFF"/>
                </a:solidFill>
                <a:effectLst>
                  <a:outerShdw blurRad="38100" dist="38100" dir="2700000" algn="tl">
                    <a:srgbClr val="000000"/>
                  </a:outerShdw>
                </a:effectLst>
                <a:latin typeface="Arial Narrow" pitchFamily="34" charset="0"/>
              </a:rPr>
              <a:t>United Nations Organization Mission in the Democratic Republic of the Congo</a:t>
            </a:r>
          </a:p>
        </p:txBody>
      </p:sp>
      <p:sp>
        <p:nvSpPr>
          <p:cNvPr id="1585159" name="Text Box 7"/>
          <p:cNvSpPr txBox="1">
            <a:spLocks noChangeArrowheads="1"/>
          </p:cNvSpPr>
          <p:nvPr/>
        </p:nvSpPr>
        <p:spPr bwMode="auto">
          <a:xfrm>
            <a:off x="5214938" y="327026"/>
            <a:ext cx="3733800" cy="1135062"/>
          </a:xfrm>
          <a:prstGeom prst="rect">
            <a:avLst/>
          </a:prstGeom>
          <a:noFill/>
          <a:ln w="12700">
            <a:noFill/>
            <a:miter lim="800000"/>
            <a:headEnd/>
            <a:tailEnd/>
          </a:ln>
          <a:effectLst/>
        </p:spPr>
        <p:txBody>
          <a:bodyPr>
            <a:spAutoFit/>
          </a:bodyPr>
          <a:lstStyle/>
          <a:p>
            <a:pPr eaLnBrk="0" hangingPunct="0">
              <a:lnSpc>
                <a:spcPct val="95000"/>
              </a:lnSpc>
              <a:spcBef>
                <a:spcPct val="50000"/>
              </a:spcBef>
              <a:spcAft>
                <a:spcPct val="50000"/>
              </a:spcAft>
              <a:buClr>
                <a:srgbClr val="FFFFFF"/>
              </a:buClr>
              <a:buSzPct val="100000"/>
              <a:buFont typeface="Wingdings" pitchFamily="2" charset="2"/>
              <a:buNone/>
              <a:defRPr/>
            </a:pPr>
            <a:r>
              <a:rPr lang="en-US" sz="2400" dirty="0">
                <a:solidFill>
                  <a:srgbClr val="FFFFFF"/>
                </a:solidFill>
                <a:effectLst>
                  <a:outerShdw blurRad="38100" dist="38100" dir="2700000" algn="tl">
                    <a:srgbClr val="000000"/>
                  </a:outerShdw>
                </a:effectLst>
                <a:latin typeface="Arial Narrow" pitchFamily="34" charset="0"/>
              </a:rPr>
              <a:t>Mission de l’Organisation des Nations Unies en République Démocratique du Congo </a:t>
            </a:r>
          </a:p>
        </p:txBody>
      </p:sp>
      <p:pic>
        <p:nvPicPr>
          <p:cNvPr id="5125" name="Picture 8" descr="unitedn"/>
          <p:cNvPicPr>
            <a:picLocks noChangeAspect="1" noChangeArrowheads="1"/>
          </p:cNvPicPr>
          <p:nvPr/>
        </p:nvPicPr>
        <p:blipFill>
          <a:blip r:embed="rId4" cstate="print"/>
          <a:srcRect/>
          <a:stretch>
            <a:fillRect/>
          </a:stretch>
        </p:blipFill>
        <p:spPr bwMode="auto">
          <a:xfrm>
            <a:off x="3619500" y="304800"/>
            <a:ext cx="1600200" cy="1309688"/>
          </a:xfrm>
          <a:prstGeom prst="rect">
            <a:avLst/>
          </a:prstGeom>
          <a:noFill/>
          <a:ln w="9525">
            <a:noFill/>
            <a:miter lim="800000"/>
            <a:headEnd/>
            <a:tailEnd/>
          </a:ln>
        </p:spPr>
      </p:pic>
      <p:sp>
        <p:nvSpPr>
          <p:cNvPr id="2" name="Rectangle 1"/>
          <p:cNvSpPr/>
          <p:nvPr/>
        </p:nvSpPr>
        <p:spPr>
          <a:xfrm>
            <a:off x="2743200" y="2966859"/>
            <a:ext cx="6400800" cy="3662541"/>
          </a:xfrm>
          <a:prstGeom prst="rect">
            <a:avLst/>
          </a:prstGeom>
          <a:solidFill>
            <a:srgbClr val="0099FF">
              <a:alpha val="69804"/>
            </a:srgbClr>
          </a:solidFill>
          <a:ln>
            <a:noFill/>
          </a:ln>
        </p:spPr>
        <p:txBody>
          <a:bodyPr wrap="square" lIns="91440" tIns="45720" rIns="91440" bIns="45720">
            <a:spAutoFit/>
          </a:bodyPr>
          <a:lstStyle/>
          <a:p>
            <a:pPr algn="ctr"/>
            <a:r>
              <a:rPr lang="en-US" sz="4000" b="1" u="sng" dirty="0">
                <a:ln w="12700">
                  <a:solidFill>
                    <a:srgbClr val="FFFF00">
                      <a:satMod val="155000"/>
                    </a:srgbClr>
                  </a:solidFill>
                  <a:prstDash val="solid"/>
                </a:ln>
                <a:solidFill>
                  <a:srgbClr val="FFFFFF"/>
                </a:solidFill>
                <a:effectLst>
                  <a:outerShdw blurRad="41275" dist="20320" dir="1800000" algn="tl" rotWithShape="0">
                    <a:srgbClr val="000000">
                      <a:alpha val="40000"/>
                    </a:srgbClr>
                  </a:outerShdw>
                </a:effectLst>
              </a:rPr>
              <a:t>PANEL : </a:t>
            </a:r>
            <a:r>
              <a:rPr lang="en-US" sz="4000" b="1" u="sng" dirty="0" smtClean="0">
                <a:ln w="12700">
                  <a:solidFill>
                    <a:srgbClr val="FFFF00">
                      <a:satMod val="155000"/>
                    </a:srgbClr>
                  </a:solidFill>
                  <a:prstDash val="solid"/>
                </a:ln>
                <a:solidFill>
                  <a:srgbClr val="FFFFFF"/>
                </a:solidFill>
                <a:effectLst>
                  <a:outerShdw blurRad="41275" dist="20320" dir="1800000" algn="tl" rotWithShape="0">
                    <a:srgbClr val="000000">
                      <a:alpha val="40000"/>
                    </a:srgbClr>
                  </a:outerShdw>
                </a:effectLst>
              </a:rPr>
              <a:t>DRC</a:t>
            </a:r>
          </a:p>
          <a:p>
            <a:r>
              <a:rPr lang="en-US" sz="2800" b="1" dirty="0" smtClean="0">
                <a:ln w="12700">
                  <a:solidFill>
                    <a:srgbClr val="FFFF00">
                      <a:satMod val="155000"/>
                    </a:srgbClr>
                  </a:solidFill>
                  <a:prstDash val="solid"/>
                </a:ln>
                <a:solidFill>
                  <a:srgbClr val="FFFF00"/>
                </a:solidFill>
              </a:rPr>
              <a:t>Ms ELSIE EFFANGE-MBELLA</a:t>
            </a:r>
          </a:p>
          <a:p>
            <a:r>
              <a:rPr lang="en-US" sz="2000" b="1" dirty="0" smtClean="0">
                <a:ln w="12700">
                  <a:solidFill>
                    <a:srgbClr val="FFFF00">
                      <a:satMod val="155000"/>
                    </a:srgbClr>
                  </a:solidFill>
                  <a:prstDash val="solid"/>
                </a:ln>
                <a:solidFill>
                  <a:srgbClr val="FFFF00"/>
                </a:solidFill>
              </a:rPr>
              <a:t>Senior Gender Advisor,  </a:t>
            </a:r>
            <a:r>
              <a:rPr lang="en-US" sz="2000" b="1" dirty="0">
                <a:ln w="12700">
                  <a:solidFill>
                    <a:srgbClr val="FFFF00">
                      <a:satMod val="155000"/>
                    </a:srgbClr>
                  </a:solidFill>
                  <a:prstDash val="solid"/>
                </a:ln>
                <a:solidFill>
                  <a:srgbClr val="FFFF00"/>
                </a:solidFill>
              </a:rPr>
              <a:t>MONUSCO</a:t>
            </a:r>
            <a:endParaRPr lang="en-US" sz="2800" b="1" dirty="0">
              <a:ln w="12700">
                <a:solidFill>
                  <a:srgbClr val="FFFF00">
                    <a:satMod val="155000"/>
                  </a:srgbClr>
                </a:solidFill>
                <a:prstDash val="solid"/>
              </a:ln>
              <a:solidFill>
                <a:srgbClr val="FFFF00"/>
              </a:solidFill>
            </a:endParaRPr>
          </a:p>
          <a:p>
            <a:r>
              <a:rPr lang="en-US" sz="2800" b="1" dirty="0" smtClean="0">
                <a:ln w="12700">
                  <a:solidFill>
                    <a:srgbClr val="FFFF00">
                      <a:satMod val="155000"/>
                    </a:srgbClr>
                  </a:solidFill>
                  <a:prstDash val="solid"/>
                </a:ln>
                <a:solidFill>
                  <a:srgbClr val="FFFF00"/>
                </a:solidFill>
              </a:rPr>
              <a:t>Ms </a:t>
            </a:r>
            <a:r>
              <a:rPr lang="en-US" sz="2800" b="1" dirty="0">
                <a:ln w="12700">
                  <a:solidFill>
                    <a:srgbClr val="FFFF00">
                      <a:satMod val="155000"/>
                    </a:srgbClr>
                  </a:solidFill>
                  <a:prstDash val="solid"/>
                </a:ln>
                <a:solidFill>
                  <a:srgbClr val="FFFF00"/>
                </a:solidFill>
              </a:rPr>
              <a:t>MARIE ONIWA</a:t>
            </a:r>
          </a:p>
          <a:p>
            <a:r>
              <a:rPr lang="en-US" sz="2000" b="1" dirty="0">
                <a:ln w="12700">
                  <a:solidFill>
                    <a:srgbClr val="FFFF00">
                      <a:satMod val="155000"/>
                    </a:srgbClr>
                  </a:solidFill>
                  <a:prstDash val="solid"/>
                </a:ln>
                <a:solidFill>
                  <a:srgbClr val="FFFF00"/>
                </a:solidFill>
              </a:rPr>
              <a:t>Head Sexual Violence Unit </a:t>
            </a:r>
            <a:r>
              <a:rPr lang="en-US" sz="2000" b="1" dirty="0" smtClean="0">
                <a:ln w="12700">
                  <a:solidFill>
                    <a:srgbClr val="FFFF00">
                      <a:satMod val="155000"/>
                    </a:srgbClr>
                  </a:solidFill>
                  <a:prstDash val="solid"/>
                </a:ln>
                <a:solidFill>
                  <a:srgbClr val="FFFF00"/>
                </a:solidFill>
              </a:rPr>
              <a:t>, MONUSCO</a:t>
            </a:r>
            <a:endParaRPr lang="en-US" sz="2000" b="1" dirty="0">
              <a:ln w="12700">
                <a:solidFill>
                  <a:srgbClr val="FFFF00">
                    <a:satMod val="155000"/>
                  </a:srgbClr>
                </a:solidFill>
                <a:prstDash val="solid"/>
              </a:ln>
              <a:solidFill>
                <a:srgbClr val="FFFF00"/>
              </a:solidFill>
            </a:endParaRPr>
          </a:p>
          <a:p>
            <a:r>
              <a:rPr lang="en-US" sz="2800" b="1" dirty="0">
                <a:ln w="12700">
                  <a:solidFill>
                    <a:srgbClr val="FFFF00">
                      <a:satMod val="155000"/>
                    </a:srgbClr>
                  </a:solidFill>
                  <a:prstDash val="solid"/>
                </a:ln>
                <a:solidFill>
                  <a:srgbClr val="FFFF00"/>
                </a:solidFill>
              </a:rPr>
              <a:t>Colonel </a:t>
            </a:r>
            <a:r>
              <a:rPr lang="en-US" sz="2800" b="1" dirty="0" err="1">
                <a:ln w="12700">
                  <a:solidFill>
                    <a:srgbClr val="FFFF00">
                      <a:satMod val="155000"/>
                    </a:srgbClr>
                  </a:solidFill>
                  <a:prstDash val="solid"/>
                </a:ln>
                <a:solidFill>
                  <a:srgbClr val="FFFF00"/>
                </a:solidFill>
              </a:rPr>
              <a:t>Devendra</a:t>
            </a:r>
            <a:r>
              <a:rPr lang="en-US" sz="2800" b="1" dirty="0">
                <a:ln w="12700">
                  <a:solidFill>
                    <a:srgbClr val="FFFF00">
                      <a:satMod val="155000"/>
                    </a:srgbClr>
                  </a:solidFill>
                  <a:prstDash val="solid"/>
                </a:ln>
                <a:solidFill>
                  <a:srgbClr val="FFFF00"/>
                </a:solidFill>
              </a:rPr>
              <a:t> Sharma</a:t>
            </a:r>
          </a:p>
          <a:p>
            <a:r>
              <a:rPr lang="en-US" sz="2000" b="1" dirty="0">
                <a:ln w="12700">
                  <a:solidFill>
                    <a:srgbClr val="FFFF00">
                      <a:satMod val="155000"/>
                    </a:srgbClr>
                  </a:solidFill>
                  <a:prstDash val="solid"/>
                </a:ln>
                <a:solidFill>
                  <a:srgbClr val="FFFF00"/>
                </a:solidFill>
              </a:rPr>
              <a:t>Chief Military Personnel Officer </a:t>
            </a:r>
            <a:r>
              <a:rPr lang="en-US" sz="2000" b="1" dirty="0" smtClean="0">
                <a:ln w="12700">
                  <a:solidFill>
                    <a:srgbClr val="FFFF00">
                      <a:satMod val="155000"/>
                    </a:srgbClr>
                  </a:solidFill>
                  <a:prstDash val="solid"/>
                </a:ln>
                <a:solidFill>
                  <a:srgbClr val="FFFF00"/>
                </a:solidFill>
              </a:rPr>
              <a:t>MONUSCO</a:t>
            </a:r>
          </a:p>
          <a:p>
            <a:r>
              <a:rPr lang="en-US" sz="2800" b="1" dirty="0" smtClean="0">
                <a:ln w="12700">
                  <a:solidFill>
                    <a:srgbClr val="FFFF00">
                      <a:satMod val="155000"/>
                    </a:srgbClr>
                  </a:solidFill>
                  <a:prstDash val="solid"/>
                </a:ln>
                <a:solidFill>
                  <a:srgbClr val="FFFF00"/>
                </a:solidFill>
              </a:rPr>
              <a:t>Ms MARIE-JACQUELINE RUMBU</a:t>
            </a:r>
          </a:p>
          <a:p>
            <a:r>
              <a:rPr lang="en-US" sz="2000" b="1" dirty="0" smtClean="0">
                <a:ln w="12700">
                  <a:solidFill>
                    <a:srgbClr val="FFFF00">
                      <a:satMod val="155000"/>
                    </a:srgbClr>
                  </a:solidFill>
                  <a:prstDash val="solid"/>
                </a:ln>
                <a:solidFill>
                  <a:srgbClr val="FFFF00"/>
                </a:solidFill>
              </a:rPr>
              <a:t>Director General, Ministry of Gender, </a:t>
            </a:r>
            <a:r>
              <a:rPr lang="en-US" sz="2000" b="1" dirty="0" err="1" smtClean="0">
                <a:ln w="12700">
                  <a:solidFill>
                    <a:srgbClr val="FFFF00">
                      <a:satMod val="155000"/>
                    </a:srgbClr>
                  </a:solidFill>
                  <a:prstDash val="solid"/>
                </a:ln>
                <a:solidFill>
                  <a:srgbClr val="FFFF00"/>
                </a:solidFill>
              </a:rPr>
              <a:t>GoDRC</a:t>
            </a:r>
            <a:endParaRPr lang="en-US" sz="2000" b="1" dirty="0">
              <a:ln w="12700">
                <a:solidFill>
                  <a:srgbClr val="FFFF00">
                    <a:satMod val="155000"/>
                  </a:srgbClr>
                </a:solidFill>
                <a:prstDash val="solid"/>
              </a:ln>
              <a:solidFill>
                <a:srgbClr val="FFFF00"/>
              </a:solidFill>
            </a:endParaRPr>
          </a:p>
        </p:txBody>
      </p:sp>
      <p:sp>
        <p:nvSpPr>
          <p:cNvPr id="8" name="TextBox 7"/>
          <p:cNvSpPr txBox="1"/>
          <p:nvPr/>
        </p:nvSpPr>
        <p:spPr>
          <a:xfrm>
            <a:off x="304800" y="2209800"/>
            <a:ext cx="8534400" cy="584775"/>
          </a:xfrm>
          <a:prstGeom prst="rect">
            <a:avLst/>
          </a:prstGeom>
          <a:solidFill>
            <a:srgbClr val="FFFF99">
              <a:alpha val="69804"/>
            </a:srgbClr>
          </a:solidFill>
        </p:spPr>
        <p:txBody>
          <a:bodyPr wrap="square" rtlCol="0">
            <a:spAutoFit/>
          </a:bodyPr>
          <a:lstStyle/>
          <a:p>
            <a:pPr algn="ctr"/>
            <a:r>
              <a:rPr lang="en-US" sz="3200" b="1" dirty="0" smtClean="0">
                <a:solidFill>
                  <a:schemeClr val="bg2"/>
                </a:solidFill>
              </a:rPr>
              <a:t>PROMOTING  GENDER TO BUILD PEACE</a:t>
            </a:r>
            <a:endParaRPr lang="en-US" sz="3200" b="1" dirty="0">
              <a:solidFill>
                <a:schemeClr val="bg2"/>
              </a:solidFill>
            </a:endParaRPr>
          </a:p>
        </p:txBody>
      </p:sp>
      <p:pic>
        <p:nvPicPr>
          <p:cNvPr id="1026" name="Picture 2"/>
          <p:cNvPicPr>
            <a:picLocks noChangeAspect="1" noChangeArrowheads="1"/>
          </p:cNvPicPr>
          <p:nvPr/>
        </p:nvPicPr>
        <p:blipFill>
          <a:blip r:embed="rId5" cstate="print"/>
          <a:srcRect/>
          <a:stretch>
            <a:fillRect/>
          </a:stretch>
        </p:blipFill>
        <p:spPr bwMode="auto">
          <a:xfrm>
            <a:off x="304800" y="4476814"/>
            <a:ext cx="2133600" cy="2104961"/>
          </a:xfrm>
          <a:prstGeom prst="rect">
            <a:avLst/>
          </a:prstGeom>
          <a:noFill/>
          <a:ln w="9525">
            <a:noFill/>
            <a:miter lim="800000"/>
            <a:headEnd/>
            <a:tailEnd/>
          </a:ln>
          <a:effectLst/>
        </p:spPr>
      </p:pic>
    </p:spTree>
    <p:extLst>
      <p:ext uri="{BB962C8B-B14F-4D97-AF65-F5344CB8AC3E}">
        <p14:creationId xmlns:p14="http://schemas.microsoft.com/office/powerpoint/2010/main" xmlns="" val="1482283232"/>
      </p:ext>
    </p:ext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95600"/>
            <a:ext cx="6705600" cy="914400"/>
          </a:xfrm>
        </p:spPr>
        <p:txBody>
          <a:bodyPr/>
          <a:lstStyle/>
          <a:p>
            <a:pPr algn="ctr"/>
            <a:r>
              <a:rPr lang="en-US" sz="4800" b="1" cap="all" dirty="0" smtClean="0">
                <a:ln/>
                <a:solidFill>
                  <a:srgbClr val="FFFF00"/>
                </a:solidFill>
                <a:effectLst>
                  <a:reflection blurRad="12700" stA="50000" endPos="50000" dir="5400000" sy="-100000" rotWithShape="0"/>
                </a:effectLst>
                <a:latin typeface="Arial" pitchFamily="34" charset="0"/>
                <a:cs typeface="Arial" pitchFamily="34" charset="0"/>
              </a:rPr>
              <a:t>AIRSTRIPS</a:t>
            </a:r>
            <a:endParaRPr lang="en-IN" sz="4800" b="1" cap="all" dirty="0">
              <a:ln/>
              <a:solidFill>
                <a:srgbClr val="FFFF00"/>
              </a:solidFill>
              <a:effectLst>
                <a:reflection blurRad="12700" stA="50000" endPos="50000" dir="5400000" sy="-100000" rotWithShape="0"/>
              </a:effectLst>
              <a:latin typeface="Arial" pitchFamily="34" charset="0"/>
              <a:cs typeface="Arial" pitchFamily="34" charset="0"/>
            </a:endParaRPr>
          </a:p>
        </p:txBody>
      </p:sp>
      <p:sp>
        <p:nvSpPr>
          <p:cNvPr id="4" name="Rectangle 3"/>
          <p:cNvSpPr/>
          <p:nvPr/>
        </p:nvSpPr>
        <p:spPr>
          <a:xfrm>
            <a:off x="71407" y="42842"/>
            <a:ext cx="4357718" cy="2733700"/>
          </a:xfrm>
          <a:prstGeom prst="rect">
            <a:avLst/>
          </a:prstGeom>
          <a:blipFill>
            <a:blip r:embed="rId2"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IN" dirty="0">
              <a:solidFill>
                <a:prstClr val="white"/>
              </a:solidFill>
            </a:endParaRPr>
          </a:p>
        </p:txBody>
      </p:sp>
      <p:sp>
        <p:nvSpPr>
          <p:cNvPr id="5" name="Rectangle 4"/>
          <p:cNvSpPr/>
          <p:nvPr/>
        </p:nvSpPr>
        <p:spPr>
          <a:xfrm>
            <a:off x="4643438" y="4038600"/>
            <a:ext cx="4500562" cy="2819400"/>
          </a:xfrm>
          <a:prstGeom prst="rect">
            <a:avLst/>
          </a:prstGeom>
          <a:blipFill>
            <a:blip r:embed="rId3"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IN" dirty="0">
              <a:solidFill>
                <a:prstClr val="white"/>
              </a:solidFill>
            </a:endParaRPr>
          </a:p>
        </p:txBody>
      </p:sp>
      <p:sp>
        <p:nvSpPr>
          <p:cNvPr id="8" name="Rectangle 7"/>
          <p:cNvSpPr/>
          <p:nvPr/>
        </p:nvSpPr>
        <p:spPr>
          <a:xfrm>
            <a:off x="4643438" y="0"/>
            <a:ext cx="4500562" cy="2786082"/>
          </a:xfrm>
          <a:prstGeom prst="rect">
            <a:avLst/>
          </a:prstGeom>
          <a:blipFill>
            <a:blip r:embed="rId4"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IN" dirty="0">
              <a:solidFill>
                <a:prstClr val="white"/>
              </a:solidFill>
            </a:endParaRPr>
          </a:p>
        </p:txBody>
      </p:sp>
      <p:sp>
        <p:nvSpPr>
          <p:cNvPr id="10" name="Rectangle 9"/>
          <p:cNvSpPr/>
          <p:nvPr/>
        </p:nvSpPr>
        <p:spPr>
          <a:xfrm>
            <a:off x="0" y="4038600"/>
            <a:ext cx="4429124" cy="2819400"/>
          </a:xfrm>
          <a:prstGeom prst="rect">
            <a:avLst/>
          </a:prstGeom>
          <a:blipFill>
            <a:blip r:embed="rId5"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IN" dirty="0">
              <a:solidFill>
                <a:prstClr val="white"/>
              </a:solidFill>
            </a:endParaRPr>
          </a:p>
        </p:txBody>
      </p:sp>
      <p:sp>
        <p:nvSpPr>
          <p:cNvPr id="7" name="Rounded Rectangle 6"/>
          <p:cNvSpPr/>
          <p:nvPr/>
        </p:nvSpPr>
        <p:spPr>
          <a:xfrm>
            <a:off x="438129" y="2133600"/>
            <a:ext cx="3143272" cy="642942"/>
          </a:xfrm>
          <a:prstGeom prst="roundRect">
            <a:avLst/>
          </a:prstGeom>
          <a:solidFill>
            <a:srgbClr val="FFFFFF"/>
          </a:solidFill>
          <a:ln>
            <a:noFill/>
          </a:ln>
          <a:scene3d>
            <a:camera prst="orthographicFront"/>
            <a:lightRig rig="threePt" dir="t"/>
          </a:scene3d>
          <a:sp3d>
            <a:bevelT w="114300" prst="artDeco"/>
            <a:bevelB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rgbClr val="000099"/>
                </a:solidFill>
                <a:effectLst>
                  <a:outerShdw blurRad="38100" dist="38100" dir="2700000" algn="tl">
                    <a:srgbClr val="000000">
                      <a:alpha val="43137"/>
                    </a:srgbClr>
                  </a:outerShdw>
                </a:effectLst>
                <a:latin typeface="Arial" pitchFamily="34" charset="0"/>
                <a:cs typeface="Arial" pitchFamily="34" charset="0"/>
              </a:rPr>
              <a:t>WALIKALE- KILAMBO</a:t>
            </a:r>
          </a:p>
        </p:txBody>
      </p:sp>
      <p:sp>
        <p:nvSpPr>
          <p:cNvPr id="9" name="Rounded Rectangle 8"/>
          <p:cNvSpPr/>
          <p:nvPr/>
        </p:nvSpPr>
        <p:spPr>
          <a:xfrm>
            <a:off x="457200" y="6138858"/>
            <a:ext cx="3143272" cy="642942"/>
          </a:xfrm>
          <a:prstGeom prst="roundRect">
            <a:avLst/>
          </a:prstGeom>
          <a:solidFill>
            <a:srgbClr val="FFFFFF"/>
          </a:solidFill>
          <a:ln>
            <a:noFill/>
          </a:ln>
          <a:scene3d>
            <a:camera prst="orthographicFront"/>
            <a:lightRig rig="threePt" dir="t"/>
          </a:scene3d>
          <a:sp3d>
            <a:bevelT w="114300" prst="artDeco"/>
            <a:bevelB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rgbClr val="000099"/>
                </a:solidFill>
                <a:effectLst>
                  <a:outerShdw blurRad="38100" dist="38100" dir="2700000" algn="tl">
                    <a:srgbClr val="000000">
                      <a:alpha val="43137"/>
                    </a:srgbClr>
                  </a:outerShdw>
                </a:effectLst>
                <a:latin typeface="Arial" pitchFamily="34" charset="0"/>
                <a:cs typeface="Arial" pitchFamily="34" charset="0"/>
              </a:rPr>
              <a:t>MAVIVI</a:t>
            </a:r>
          </a:p>
        </p:txBody>
      </p:sp>
      <p:sp>
        <p:nvSpPr>
          <p:cNvPr id="11" name="Rounded Rectangle 10"/>
          <p:cNvSpPr/>
          <p:nvPr/>
        </p:nvSpPr>
        <p:spPr>
          <a:xfrm>
            <a:off x="5543529" y="6138858"/>
            <a:ext cx="3143272" cy="642942"/>
          </a:xfrm>
          <a:prstGeom prst="roundRect">
            <a:avLst/>
          </a:prstGeom>
          <a:solidFill>
            <a:srgbClr val="FFFFFF"/>
          </a:solidFill>
          <a:ln>
            <a:noFill/>
          </a:ln>
          <a:scene3d>
            <a:camera prst="orthographicFront"/>
            <a:lightRig rig="threePt" dir="t"/>
          </a:scene3d>
          <a:sp3d>
            <a:bevelT w="114300" prst="artDeco"/>
            <a:bevelB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rgbClr val="000099"/>
                </a:solidFill>
                <a:effectLst>
                  <a:outerShdw blurRad="38100" dist="38100" dir="2700000" algn="tl">
                    <a:srgbClr val="000000">
                      <a:alpha val="43137"/>
                    </a:srgbClr>
                  </a:outerShdw>
                </a:effectLst>
                <a:latin typeface="Arial" pitchFamily="34" charset="0"/>
                <a:cs typeface="Arial" pitchFamily="34" charset="0"/>
              </a:rPr>
              <a:t>GOMA</a:t>
            </a:r>
          </a:p>
        </p:txBody>
      </p:sp>
      <p:sp>
        <p:nvSpPr>
          <p:cNvPr id="12" name="Rounded Rectangle 11"/>
          <p:cNvSpPr/>
          <p:nvPr/>
        </p:nvSpPr>
        <p:spPr>
          <a:xfrm>
            <a:off x="5214943" y="2133600"/>
            <a:ext cx="3143272" cy="642942"/>
          </a:xfrm>
          <a:prstGeom prst="roundRect">
            <a:avLst/>
          </a:prstGeom>
          <a:solidFill>
            <a:srgbClr val="FFFFFF"/>
          </a:solidFill>
          <a:ln>
            <a:noFill/>
          </a:ln>
          <a:scene3d>
            <a:camera prst="orthographicFront"/>
            <a:lightRig rig="threePt" dir="t"/>
          </a:scene3d>
          <a:sp3d>
            <a:bevelT w="114300" prst="artDeco"/>
            <a:bevelB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rgbClr val="000099"/>
                </a:solidFill>
                <a:effectLst>
                  <a:outerShdw blurRad="38100" dist="38100" dir="2700000" algn="tl">
                    <a:srgbClr val="000000">
                      <a:alpha val="43137"/>
                    </a:srgbClr>
                  </a:outerShdw>
                </a:effectLst>
                <a:latin typeface="Arial" pitchFamily="34" charset="0"/>
                <a:cs typeface="Arial" pitchFamily="34" charset="0"/>
              </a:rPr>
              <a:t>BENI</a:t>
            </a:r>
          </a:p>
        </p:txBody>
      </p:sp>
    </p:spTree>
    <p:extLst>
      <p:ext uri="{BB962C8B-B14F-4D97-AF65-F5344CB8AC3E}">
        <p14:creationId xmlns:p14="http://schemas.microsoft.com/office/powerpoint/2010/main" xmlns="" val="407361064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Pn Pics- 09 Jul\DRC_provinces-10+1.jpg"/>
          <p:cNvPicPr>
            <a:picLocks noChangeAspect="1" noChangeArrowheads="1"/>
          </p:cNvPicPr>
          <p:nvPr/>
        </p:nvPicPr>
        <p:blipFill>
          <a:blip r:embed="rId2" cstate="print"/>
          <a:srcRect/>
          <a:stretch>
            <a:fillRect/>
          </a:stretch>
        </p:blipFill>
        <p:spPr bwMode="auto">
          <a:xfrm>
            <a:off x="533400" y="1371600"/>
            <a:ext cx="7837713" cy="5486400"/>
          </a:xfrm>
          <a:prstGeom prst="rect">
            <a:avLst/>
          </a:prstGeom>
          <a:noFill/>
        </p:spPr>
      </p:pic>
      <p:sp>
        <p:nvSpPr>
          <p:cNvPr id="3" name="TextBox 2"/>
          <p:cNvSpPr txBox="1"/>
          <p:nvPr/>
        </p:nvSpPr>
        <p:spPr>
          <a:xfrm>
            <a:off x="0" y="5349243"/>
            <a:ext cx="3886200" cy="1384995"/>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dirty="0">
                <a:solidFill>
                  <a:srgbClr val="FFFFFF"/>
                </a:solidFill>
                <a:cs typeface="Arial" pitchFamily="34" charset="0"/>
              </a:rPr>
              <a:t>11 PROVINCES</a:t>
            </a:r>
          </a:p>
          <a:p>
            <a:r>
              <a:rPr lang="en-US" sz="2800" dirty="0">
                <a:solidFill>
                  <a:srgbClr val="FFFFFF"/>
                </a:solidFill>
                <a:cs typeface="Arial" pitchFamily="34" charset="0"/>
              </a:rPr>
              <a:t>ADMINISTRTIVE REGIONS</a:t>
            </a:r>
          </a:p>
        </p:txBody>
      </p:sp>
      <p:sp>
        <p:nvSpPr>
          <p:cNvPr id="5" name="Rectangle 3"/>
          <p:cNvSpPr txBox="1">
            <a:spLocks/>
          </p:cNvSpPr>
          <p:nvPr/>
        </p:nvSpPr>
        <p:spPr>
          <a:xfrm>
            <a:off x="685800" y="0"/>
            <a:ext cx="7772400" cy="907259"/>
          </a:xfrm>
          <a:prstGeom prst="rect">
            <a:avLst/>
          </a:prstGeom>
        </p:spPr>
        <p:txBody>
          <a:bodyPr vert="horz" anchor="t">
            <a:noAutofit/>
          </a:bodyPr>
          <a:lstStyle>
            <a:extLst/>
          </a:lstStyle>
          <a:p>
            <a:pPr algn="ctr">
              <a:defRPr/>
            </a:pPr>
            <a:r>
              <a:rPr lang="en-US" sz="3600" b="1" u="sng" spc="-150" dirty="0">
                <a:solidFill>
                  <a:srgbClr val="FFFFFF"/>
                </a:solidFill>
                <a:cs typeface="Arial" pitchFamily="34" charset="0"/>
              </a:rPr>
              <a:t>DRC POL DIV</a:t>
            </a:r>
          </a:p>
        </p:txBody>
      </p:sp>
    </p:spTree>
    <p:extLst>
      <p:ext uri="{BB962C8B-B14F-4D97-AF65-F5344CB8AC3E}">
        <p14:creationId xmlns:p14="http://schemas.microsoft.com/office/powerpoint/2010/main" xmlns="" val="27153075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5" descr="Nyiragongo Vulcano 3"/>
          <p:cNvPicPr>
            <a:picLocks noChangeAspect="1" noChangeArrowheads="1"/>
          </p:cNvPicPr>
          <p:nvPr/>
        </p:nvPicPr>
        <p:blipFill>
          <a:blip r:embed="rId3" cstate="print"/>
          <a:srcRect/>
          <a:stretch>
            <a:fillRect/>
          </a:stretch>
        </p:blipFill>
        <p:spPr bwMode="auto">
          <a:xfrm>
            <a:off x="0" y="2"/>
            <a:ext cx="9144000" cy="68580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2467" name="Text Box 10"/>
          <p:cNvSpPr txBox="1">
            <a:spLocks noChangeArrowheads="1"/>
          </p:cNvSpPr>
          <p:nvPr/>
        </p:nvSpPr>
        <p:spPr bwMode="auto">
          <a:xfrm>
            <a:off x="2000250" y="5502275"/>
            <a:ext cx="5500688" cy="641350"/>
          </a:xfrm>
          <a:prstGeom prst="rect">
            <a:avLst/>
          </a:prstGeom>
          <a:solidFill>
            <a:srgbClr val="990000"/>
          </a:solidFill>
          <a:ln w="9525">
            <a:noFill/>
            <a:miter lim="800000"/>
            <a:headEnd/>
            <a:tailEnd/>
          </a:ln>
        </p:spPr>
        <p:txBody>
          <a:bodyPr>
            <a:spAutoFit/>
          </a:bodyPr>
          <a:lstStyle/>
          <a:p>
            <a:pPr algn="ctr"/>
            <a:r>
              <a:rPr lang="en-US" sz="3600" b="1" u="sng" dirty="0">
                <a:solidFill>
                  <a:srgbClr val="FFFFFF"/>
                </a:solidFill>
                <a:latin typeface="Arial"/>
              </a:rPr>
              <a:t>NYIRAGONGO</a:t>
            </a:r>
          </a:p>
        </p:txBody>
      </p:sp>
      <p:graphicFrame>
        <p:nvGraphicFramePr>
          <p:cNvPr id="4" name="Diagram 3"/>
          <p:cNvGraphicFramePr/>
          <p:nvPr/>
        </p:nvGraphicFramePr>
        <p:xfrm>
          <a:off x="5562600" y="204386"/>
          <a:ext cx="3581400" cy="2386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629772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graphicEl>
                                              <a:dgm id="{FAB26C41-CDA7-4CB5-A8E5-C6DC6D02D7F8}"/>
                                            </p:graphicEl>
                                          </p:spTgt>
                                        </p:tgtEl>
                                        <p:attrNameLst>
                                          <p:attrName>style.visibility</p:attrName>
                                        </p:attrNameLst>
                                      </p:cBhvr>
                                      <p:to>
                                        <p:strVal val="visible"/>
                                      </p:to>
                                    </p:set>
                                    <p:anim calcmode="lin" valueType="num">
                                      <p:cBhvr additive="base">
                                        <p:cTn id="7" dur="500" fill="hold"/>
                                        <p:tgtEl>
                                          <p:spTgt spid="4">
                                            <p:graphicEl>
                                              <a:dgm id="{FAB26C41-CDA7-4CB5-A8E5-C6DC6D02D7F8}"/>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graphicEl>
                                              <a:dgm id="{FAB26C41-CDA7-4CB5-A8E5-C6DC6D02D7F8}"/>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graphicEl>
                                              <a:dgm id="{AE20FB52-8F79-4AAF-B84E-DC845378BE17}"/>
                                            </p:graphicEl>
                                          </p:spTgt>
                                        </p:tgtEl>
                                        <p:attrNameLst>
                                          <p:attrName>style.visibility</p:attrName>
                                        </p:attrNameLst>
                                      </p:cBhvr>
                                      <p:to>
                                        <p:strVal val="visible"/>
                                      </p:to>
                                    </p:set>
                                    <p:anim calcmode="lin" valueType="num">
                                      <p:cBhvr additive="base">
                                        <p:cTn id="12" dur="500" fill="hold"/>
                                        <p:tgtEl>
                                          <p:spTgt spid="4">
                                            <p:graphicEl>
                                              <a:dgm id="{AE20FB52-8F79-4AAF-B84E-DC845378BE17}"/>
                                            </p:graphic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graphicEl>
                                              <a:dgm id="{AE20FB52-8F79-4AAF-B84E-DC845378BE17}"/>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
                                            <p:graphicEl>
                                              <a:dgm id="{B3A1951A-468F-44FB-8214-D1CC918A8E37}"/>
                                            </p:graphicEl>
                                          </p:spTgt>
                                        </p:tgtEl>
                                        <p:attrNameLst>
                                          <p:attrName>style.visibility</p:attrName>
                                        </p:attrNameLst>
                                      </p:cBhvr>
                                      <p:to>
                                        <p:strVal val="visible"/>
                                      </p:to>
                                    </p:set>
                                    <p:anim calcmode="lin" valueType="num">
                                      <p:cBhvr additive="base">
                                        <p:cTn id="17" dur="500" fill="hold"/>
                                        <p:tgtEl>
                                          <p:spTgt spid="4">
                                            <p:graphicEl>
                                              <a:dgm id="{B3A1951A-468F-44FB-8214-D1CC918A8E37}"/>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graphicEl>
                                              <a:dgm id="{B3A1951A-468F-44FB-8214-D1CC918A8E3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5" name="Rectangle 3"/>
          <p:cNvSpPr>
            <a:spLocks noGrp="1" noChangeArrowheads="1"/>
          </p:cNvSpPr>
          <p:nvPr>
            <p:ph type="title"/>
          </p:nvPr>
        </p:nvSpPr>
        <p:spPr>
          <a:xfrm>
            <a:off x="0" y="76200"/>
            <a:ext cx="9144000" cy="838200"/>
          </a:xfrm>
        </p:spPr>
        <p:txBody>
          <a:bodyPr/>
          <a:lstStyle/>
          <a:p>
            <a:pPr eaLnBrk="1" fontAlgn="auto" hangingPunct="1">
              <a:spcBef>
                <a:spcPts val="0"/>
              </a:spcBef>
              <a:spcAft>
                <a:spcPts val="0"/>
              </a:spcAft>
              <a:defRPr/>
            </a:pPr>
            <a:r>
              <a:rPr lang="en-US" sz="4000" dirty="0" smtClean="0">
                <a:solidFill>
                  <a:prstClr val="white"/>
                </a:solidFill>
                <a:latin typeface="Arial"/>
                <a:ea typeface="+mn-ea"/>
                <a:cs typeface="+mn-cs"/>
              </a:rPr>
              <a:t>NYAMULGIRA – 02 JAN 10</a:t>
            </a:r>
            <a:endParaRPr lang="en-US" sz="4000" dirty="0">
              <a:solidFill>
                <a:prstClr val="white"/>
              </a:solidFill>
              <a:latin typeface="Arial"/>
              <a:ea typeface="+mn-ea"/>
              <a:cs typeface="+mn-cs"/>
            </a:endParaRPr>
          </a:p>
        </p:txBody>
      </p:sp>
      <p:graphicFrame>
        <p:nvGraphicFramePr>
          <p:cNvPr id="4" name="Diagram 3"/>
          <p:cNvGraphicFramePr/>
          <p:nvPr>
            <p:extLst>
              <p:ext uri="{D42A27DB-BD31-4B8C-83A1-F6EECF244321}">
                <p14:modId xmlns:p14="http://schemas.microsoft.com/office/powerpoint/2010/main" xmlns="" val="1327254061"/>
              </p:ext>
            </p:extLst>
          </p:nvPr>
        </p:nvGraphicFramePr>
        <p:xfrm>
          <a:off x="3886200" y="990600"/>
          <a:ext cx="52578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892" name="TextBox 4"/>
          <p:cNvSpPr txBox="1">
            <a:spLocks noChangeArrowheads="1"/>
          </p:cNvSpPr>
          <p:nvPr/>
        </p:nvSpPr>
        <p:spPr bwMode="auto">
          <a:xfrm>
            <a:off x="3886200" y="3048002"/>
            <a:ext cx="4155818" cy="646331"/>
          </a:xfrm>
          <a:prstGeom prst="rect">
            <a:avLst/>
          </a:prstGeom>
          <a:noFill/>
          <a:ln w="9525">
            <a:noFill/>
            <a:miter lim="800000"/>
            <a:headEnd/>
            <a:tailEnd/>
          </a:ln>
        </p:spPr>
        <p:txBody>
          <a:bodyPr wrap="none">
            <a:spAutoFit/>
          </a:bodyPr>
          <a:lstStyle/>
          <a:p>
            <a:r>
              <a:rPr lang="en-IN" b="1" dirty="0">
                <a:solidFill>
                  <a:prstClr val="white"/>
                </a:solidFill>
              </a:rPr>
              <a:t>ONE  OF  AFRICA’S  MOST  ACTIVE </a:t>
            </a:r>
          </a:p>
          <a:p>
            <a:r>
              <a:rPr lang="en-IN" b="1" dirty="0">
                <a:solidFill>
                  <a:prstClr val="white"/>
                </a:solidFill>
              </a:rPr>
              <a:t> VOLCANO</a:t>
            </a:r>
            <a:endParaRPr lang="en-US" b="1" dirty="0">
              <a:solidFill>
                <a:prstClr val="white"/>
              </a:solidFill>
            </a:endParaRPr>
          </a:p>
        </p:txBody>
      </p:sp>
      <p:pic>
        <p:nvPicPr>
          <p:cNvPr id="37893" name="Picture 5" descr="DSC_1550.JPG"/>
          <p:cNvPicPr>
            <a:picLocks noChangeAspect="1"/>
          </p:cNvPicPr>
          <p:nvPr/>
        </p:nvPicPr>
        <p:blipFill>
          <a:blip r:embed="rId8" cstate="print"/>
          <a:srcRect/>
          <a:stretch>
            <a:fillRect/>
          </a:stretch>
        </p:blipFill>
        <p:spPr bwMode="auto">
          <a:xfrm>
            <a:off x="0" y="990602"/>
            <a:ext cx="3810000" cy="3190875"/>
          </a:xfrm>
          <a:prstGeom prst="rect">
            <a:avLst/>
          </a:prstGeom>
          <a:noFill/>
          <a:ln w="9525">
            <a:noFill/>
            <a:miter lim="800000"/>
            <a:headEnd/>
            <a:tailEnd/>
          </a:ln>
        </p:spPr>
      </p:pic>
      <p:pic>
        <p:nvPicPr>
          <p:cNvPr id="37894" name="Picture 6" descr="DSC00113.JPG"/>
          <p:cNvPicPr>
            <a:picLocks noChangeAspect="1"/>
          </p:cNvPicPr>
          <p:nvPr/>
        </p:nvPicPr>
        <p:blipFill>
          <a:blip r:embed="rId9" cstate="print"/>
          <a:srcRect/>
          <a:stretch>
            <a:fillRect/>
          </a:stretch>
        </p:blipFill>
        <p:spPr bwMode="auto">
          <a:xfrm>
            <a:off x="0" y="3810000"/>
            <a:ext cx="3810000" cy="2971800"/>
          </a:xfrm>
          <a:prstGeom prst="rect">
            <a:avLst/>
          </a:prstGeom>
          <a:noFill/>
          <a:ln w="9525">
            <a:noFill/>
            <a:miter lim="800000"/>
            <a:headEnd/>
            <a:tailEnd/>
          </a:ln>
        </p:spPr>
      </p:pic>
    </p:spTree>
    <p:extLst>
      <p:ext uri="{BB962C8B-B14F-4D97-AF65-F5344CB8AC3E}">
        <p14:creationId xmlns:p14="http://schemas.microsoft.com/office/powerpoint/2010/main" xmlns="" val="181437238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70081" name="Picture 1" descr="C:\Documents and Settings\OPS ROOM\Desktop\Pn Pics- 09 Jul\congo3.jpg"/>
          <p:cNvPicPr>
            <a:picLocks noChangeAspect="1" noChangeArrowheads="1"/>
          </p:cNvPicPr>
          <p:nvPr/>
        </p:nvPicPr>
        <p:blipFill>
          <a:blip r:embed="rId2" cstate="print"/>
          <a:srcRect/>
          <a:stretch>
            <a:fillRect/>
          </a:stretch>
        </p:blipFill>
        <p:spPr bwMode="auto">
          <a:xfrm>
            <a:off x="6808577" y="914400"/>
            <a:ext cx="2335423" cy="1752600"/>
          </a:xfrm>
          <a:prstGeom prst="rect">
            <a:avLst/>
          </a:prstGeom>
          <a:ln>
            <a:noFill/>
          </a:ln>
          <a:effectLst>
            <a:softEdge rad="112500"/>
          </a:effectLst>
        </p:spPr>
      </p:pic>
      <p:pic>
        <p:nvPicPr>
          <p:cNvPr id="1070082" name="Picture 2" descr="C:\Documents and Settings\OPS ROOM\Desktop\Pn Pics- 09 Jul\congo-16-joseph_kabila_.jpg"/>
          <p:cNvPicPr>
            <a:picLocks noChangeAspect="1" noChangeArrowheads="1"/>
          </p:cNvPicPr>
          <p:nvPr/>
        </p:nvPicPr>
        <p:blipFill>
          <a:blip r:embed="rId3" cstate="print"/>
          <a:srcRect/>
          <a:stretch>
            <a:fillRect/>
          </a:stretch>
        </p:blipFill>
        <p:spPr bwMode="auto">
          <a:xfrm>
            <a:off x="0" y="4541839"/>
            <a:ext cx="1695450" cy="2316163"/>
          </a:xfrm>
          <a:prstGeom prst="rect">
            <a:avLst/>
          </a:prstGeom>
          <a:ln>
            <a:noFill/>
          </a:ln>
          <a:effectLst>
            <a:softEdge rad="112500"/>
          </a:effectLst>
        </p:spPr>
      </p:pic>
      <p:pic>
        <p:nvPicPr>
          <p:cNvPr id="1070083" name="Picture 3" descr="C:\Documents and Settings\OPS ROOM\Desktop\Pn Pics- 09 Jul\Flag_of_Belgium_and_the_Democratic_Republic_of_the_Congo.png"/>
          <p:cNvPicPr>
            <a:picLocks noChangeAspect="1" noChangeArrowheads="1"/>
          </p:cNvPicPr>
          <p:nvPr/>
        </p:nvPicPr>
        <p:blipFill>
          <a:blip r:embed="rId4" cstate="print"/>
          <a:srcRect/>
          <a:stretch>
            <a:fillRect/>
          </a:stretch>
        </p:blipFill>
        <p:spPr bwMode="auto">
          <a:xfrm>
            <a:off x="4419600" y="457200"/>
            <a:ext cx="2286000" cy="1714500"/>
          </a:xfrm>
          <a:prstGeom prst="rect">
            <a:avLst/>
          </a:prstGeom>
          <a:ln>
            <a:noFill/>
          </a:ln>
          <a:effectLst>
            <a:softEdge rad="112500"/>
          </a:effectLst>
        </p:spPr>
      </p:pic>
      <p:pic>
        <p:nvPicPr>
          <p:cNvPr id="1070084" name="Picture 4" descr="C:\Documents and Settings\OPS ROOM\Desktop\Pn Pics- 09 Jul\HM%20King%20Leopold%20II%20(Dr%20Tibor%20M.%20Celler).jpg"/>
          <p:cNvPicPr>
            <a:picLocks noChangeAspect="1" noChangeArrowheads="1"/>
          </p:cNvPicPr>
          <p:nvPr/>
        </p:nvPicPr>
        <p:blipFill>
          <a:blip r:embed="rId5" cstate="print"/>
          <a:srcRect/>
          <a:stretch>
            <a:fillRect/>
          </a:stretch>
        </p:blipFill>
        <p:spPr bwMode="auto">
          <a:xfrm>
            <a:off x="0" y="2"/>
            <a:ext cx="1905000" cy="2974371"/>
          </a:xfrm>
          <a:prstGeom prst="ellipse">
            <a:avLst/>
          </a:prstGeom>
          <a:ln>
            <a:noFill/>
          </a:ln>
          <a:effectLst>
            <a:softEdge rad="112500"/>
          </a:effectLst>
        </p:spPr>
      </p:pic>
      <p:pic>
        <p:nvPicPr>
          <p:cNvPr id="1070085" name="Picture 5" descr="C:\Documents and Settings\OPS ROOM\Desktop\Pn Pics- 09 Jul\mobutu4.jpg"/>
          <p:cNvPicPr>
            <a:picLocks noChangeAspect="1" noChangeArrowheads="1"/>
          </p:cNvPicPr>
          <p:nvPr/>
        </p:nvPicPr>
        <p:blipFill>
          <a:blip r:embed="rId6" cstate="print"/>
          <a:srcRect/>
          <a:stretch>
            <a:fillRect/>
          </a:stretch>
        </p:blipFill>
        <p:spPr bwMode="auto">
          <a:xfrm>
            <a:off x="1905000" y="4343400"/>
            <a:ext cx="2288954" cy="2362200"/>
          </a:xfrm>
          <a:prstGeom prst="rect">
            <a:avLst/>
          </a:prstGeom>
          <a:ln>
            <a:noFill/>
          </a:ln>
          <a:effectLst>
            <a:softEdge rad="112500"/>
          </a:effectLst>
        </p:spPr>
      </p:pic>
      <p:pic>
        <p:nvPicPr>
          <p:cNvPr id="1070086" name="Picture 6" descr="C:\Documents and Settings\OPS ROOM\Desktop\Pn Pics- 09 Jul\Stamp_Belgian_Congo_1910_25c.jpg"/>
          <p:cNvPicPr>
            <a:picLocks noChangeAspect="1" noChangeArrowheads="1"/>
          </p:cNvPicPr>
          <p:nvPr/>
        </p:nvPicPr>
        <p:blipFill>
          <a:blip r:embed="rId7" cstate="print"/>
          <a:srcRect/>
          <a:stretch>
            <a:fillRect/>
          </a:stretch>
        </p:blipFill>
        <p:spPr bwMode="auto">
          <a:xfrm>
            <a:off x="1828801" y="228600"/>
            <a:ext cx="2549237"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70087" name="Picture 7" descr="C:\Documents and Settings\OPS ROOM\Desktop\Pn Pics- 09 Jul\5patrice-lumumba.gif"/>
          <p:cNvPicPr>
            <a:picLocks noChangeAspect="1" noChangeArrowheads="1"/>
          </p:cNvPicPr>
          <p:nvPr/>
        </p:nvPicPr>
        <p:blipFill>
          <a:blip r:embed="rId8" cstate="print"/>
          <a:srcRect l="16296"/>
          <a:stretch>
            <a:fillRect/>
          </a:stretch>
        </p:blipFill>
        <p:spPr bwMode="auto">
          <a:xfrm>
            <a:off x="4724400" y="4038600"/>
            <a:ext cx="2092992" cy="2270234"/>
          </a:xfrm>
          <a:prstGeom prst="rect">
            <a:avLst/>
          </a:prstGeom>
          <a:ln>
            <a:noFill/>
          </a:ln>
          <a:effectLst>
            <a:softEdge rad="112500"/>
          </a:effectLst>
        </p:spPr>
      </p:pic>
      <p:pic>
        <p:nvPicPr>
          <p:cNvPr id="1070088" name="Picture 8" descr="C:\Documents and Settings\OPS ROOM\Desktop\Pn Pics- 09 Jul\081202-Laurent-Desire-Kabila-ada4901e-d1c6-4077-8f2d-b345fd6a6870.jpg"/>
          <p:cNvPicPr>
            <a:picLocks noChangeAspect="1" noChangeArrowheads="1"/>
          </p:cNvPicPr>
          <p:nvPr/>
        </p:nvPicPr>
        <p:blipFill>
          <a:blip r:embed="rId9" cstate="print"/>
          <a:srcRect/>
          <a:stretch>
            <a:fillRect/>
          </a:stretch>
        </p:blipFill>
        <p:spPr bwMode="auto">
          <a:xfrm>
            <a:off x="7010400" y="3657602"/>
            <a:ext cx="2133600" cy="2370667"/>
          </a:xfrm>
          <a:prstGeom prst="rect">
            <a:avLst/>
          </a:prstGeom>
          <a:ln>
            <a:noFill/>
          </a:ln>
          <a:effectLst>
            <a:softEdge rad="112500"/>
          </a:effectLst>
        </p:spPr>
      </p:pic>
      <p:sp>
        <p:nvSpPr>
          <p:cNvPr id="15" name="Rectangle 11"/>
          <p:cNvSpPr>
            <a:spLocks noChangeArrowheads="1"/>
          </p:cNvSpPr>
          <p:nvPr/>
        </p:nvSpPr>
        <p:spPr bwMode="auto">
          <a:xfrm>
            <a:off x="1371600" y="2895600"/>
            <a:ext cx="6781800" cy="707886"/>
          </a:xfrm>
          <a:prstGeom prst="rect">
            <a:avLst/>
          </a:prstGeom>
          <a:solidFill>
            <a:srgbClr val="FF0000"/>
          </a:solidFill>
          <a:ln w="9525">
            <a:noFill/>
            <a:miter lim="800000"/>
            <a:headEnd/>
            <a:tailEnd/>
          </a:ln>
        </p:spPr>
        <p:txBody>
          <a:bodyPr wrap="square">
            <a:spAutoFit/>
          </a:bodyPr>
          <a:lstStyle/>
          <a:p>
            <a:pPr algn="ctr"/>
            <a:r>
              <a:rPr lang="en-US" sz="4000" u="sng" dirty="0">
                <a:solidFill>
                  <a:prstClr val="white"/>
                </a:solidFill>
                <a:effectLst>
                  <a:outerShdw blurRad="38100" dist="38100" dir="2700000" algn="tl">
                    <a:srgbClr val="000000">
                      <a:alpha val="43137"/>
                    </a:srgbClr>
                  </a:outerShdw>
                </a:effectLst>
                <a:cs typeface="Arial" pitchFamily="34" charset="0"/>
              </a:rPr>
              <a:t>HISTORICAL PERSPECTIVE</a:t>
            </a:r>
            <a:endParaRPr lang="en-US" sz="4000" b="1" u="sng"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05197498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2400" b="1" u="sng" dirty="0">
                <a:solidFill>
                  <a:prstClr val="white"/>
                </a:solidFill>
                <a:cs typeface="Times New Roman" pitchFamily="18" charset="0"/>
              </a:rPr>
              <a:t>THE AFRICAN CONGO FREE STATE</a:t>
            </a:r>
          </a:p>
          <a:p>
            <a:pPr algn="ctr">
              <a:lnSpc>
                <a:spcPct val="80000"/>
              </a:lnSpc>
              <a:defRPr/>
            </a:pPr>
            <a:r>
              <a:rPr lang="en-US" sz="2400" b="1" u="sng" dirty="0">
                <a:solidFill>
                  <a:prstClr val="white"/>
                </a:solidFill>
                <a:cs typeface="Times New Roman" pitchFamily="18" charset="0"/>
              </a:rPr>
              <a:t>1877-1908</a:t>
            </a:r>
          </a:p>
        </p:txBody>
      </p:sp>
      <p:graphicFrame>
        <p:nvGraphicFramePr>
          <p:cNvPr id="13" name="Diagram 12"/>
          <p:cNvGraphicFramePr/>
          <p:nvPr>
            <p:extLst>
              <p:ext uri="{D42A27DB-BD31-4B8C-83A1-F6EECF244321}">
                <p14:modId xmlns:p14="http://schemas.microsoft.com/office/powerpoint/2010/main" xmlns="" val="1424665325"/>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4938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
                                            <p:graphicEl>
                                              <a:dgm id="{22F6D29A-A7E9-4CA0-A071-20AEF898B08F}"/>
                                            </p:graphicEl>
                                          </p:spTgt>
                                        </p:tgtEl>
                                        <p:attrNameLst>
                                          <p:attrName>style.visibility</p:attrName>
                                        </p:attrNameLst>
                                      </p:cBhvr>
                                      <p:to>
                                        <p:strVal val="visible"/>
                                      </p:to>
                                    </p:set>
                                    <p:animEffect transition="in" filter="box(out)">
                                      <p:cBhvr>
                                        <p:cTn id="7" dur="1000"/>
                                        <p:tgtEl>
                                          <p:spTgt spid="13">
                                            <p:graphicEl>
                                              <a:dgm id="{22F6D29A-A7E9-4CA0-A071-20AEF898B08F}"/>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9351B7D2-270B-492B-A7B3-642573EB7D9B}"/>
                                            </p:graphicEl>
                                          </p:spTgt>
                                        </p:tgtEl>
                                        <p:attrNameLst>
                                          <p:attrName>style.visibility</p:attrName>
                                        </p:attrNameLst>
                                      </p:cBhvr>
                                      <p:to>
                                        <p:strVal val="visible"/>
                                      </p:to>
                                    </p:set>
                                    <p:animEffect transition="in" filter="box(out)">
                                      <p:cBhvr>
                                        <p:cTn id="10" dur="1000"/>
                                        <p:tgtEl>
                                          <p:spTgt spid="13">
                                            <p:graphicEl>
                                              <a:dgm id="{9351B7D2-270B-492B-A7B3-642573EB7D9B}"/>
                                            </p:graphicEl>
                                          </p:spTgt>
                                        </p:tgtEl>
                                      </p:cBhvr>
                                    </p:animEffect>
                                  </p:childTnLst>
                                </p:cTn>
                              </p:par>
                            </p:childTnLst>
                          </p:cTn>
                        </p:par>
                        <p:par>
                          <p:cTn id="11" fill="hold">
                            <p:stCondLst>
                              <p:cond delay="1000"/>
                            </p:stCondLst>
                            <p:childTnLst>
                              <p:par>
                                <p:cTn id="12" presetID="4" presetClass="entr" presetSubtype="32" fill="hold" grpId="0" nodeType="afterEffect">
                                  <p:stCondLst>
                                    <p:cond delay="0"/>
                                  </p:stCondLst>
                                  <p:childTnLst>
                                    <p:set>
                                      <p:cBhvr>
                                        <p:cTn id="13" dur="1" fill="hold">
                                          <p:stCondLst>
                                            <p:cond delay="0"/>
                                          </p:stCondLst>
                                        </p:cTn>
                                        <p:tgtEl>
                                          <p:spTgt spid="13">
                                            <p:graphicEl>
                                              <a:dgm id="{7DC3D25A-C8AE-406B-A9B1-B9972E6FC8AE}"/>
                                            </p:graphicEl>
                                          </p:spTgt>
                                        </p:tgtEl>
                                        <p:attrNameLst>
                                          <p:attrName>style.visibility</p:attrName>
                                        </p:attrNameLst>
                                      </p:cBhvr>
                                      <p:to>
                                        <p:strVal val="visible"/>
                                      </p:to>
                                    </p:set>
                                    <p:animEffect transition="in" filter="box(out)">
                                      <p:cBhvr>
                                        <p:cTn id="14" dur="1000"/>
                                        <p:tgtEl>
                                          <p:spTgt spid="13">
                                            <p:graphicEl>
                                              <a:dgm id="{7DC3D25A-C8AE-406B-A9B1-B9972E6FC8AE}"/>
                                            </p:graphicEl>
                                          </p:spTgt>
                                        </p:tgtEl>
                                      </p:cBhvr>
                                    </p:animEffect>
                                  </p:childTnLst>
                                </p:cTn>
                              </p:par>
                              <p:par>
                                <p:cTn id="15" presetID="4" presetClass="entr" presetSubtype="32" fill="hold" grpId="0" nodeType="withEffect">
                                  <p:stCondLst>
                                    <p:cond delay="0"/>
                                  </p:stCondLst>
                                  <p:childTnLst>
                                    <p:set>
                                      <p:cBhvr>
                                        <p:cTn id="16" dur="1" fill="hold">
                                          <p:stCondLst>
                                            <p:cond delay="0"/>
                                          </p:stCondLst>
                                        </p:cTn>
                                        <p:tgtEl>
                                          <p:spTgt spid="13">
                                            <p:graphicEl>
                                              <a:dgm id="{4B57F4AB-99D7-4AE2-B893-33FA92F183A6}"/>
                                            </p:graphicEl>
                                          </p:spTgt>
                                        </p:tgtEl>
                                        <p:attrNameLst>
                                          <p:attrName>style.visibility</p:attrName>
                                        </p:attrNameLst>
                                      </p:cBhvr>
                                      <p:to>
                                        <p:strVal val="visible"/>
                                      </p:to>
                                    </p:set>
                                    <p:animEffect transition="in" filter="box(out)">
                                      <p:cBhvr>
                                        <p:cTn id="17" dur="1000"/>
                                        <p:tgtEl>
                                          <p:spTgt spid="13">
                                            <p:graphicEl>
                                              <a:dgm id="{4B57F4AB-99D7-4AE2-B893-33FA92F183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a:solidFill>
                  <a:prstClr val="white"/>
                </a:solidFill>
                <a:cs typeface="Times New Roman" pitchFamily="18" charset="0"/>
              </a:rPr>
              <a:t>BELGIAN CONGO : 1908-1960</a:t>
            </a:r>
          </a:p>
        </p:txBody>
      </p:sp>
      <p:graphicFrame>
        <p:nvGraphicFramePr>
          <p:cNvPr id="13" name="Diagram 12"/>
          <p:cNvGraphicFramePr/>
          <p:nvPr>
            <p:extLst>
              <p:ext uri="{D42A27DB-BD31-4B8C-83A1-F6EECF244321}">
                <p14:modId xmlns:p14="http://schemas.microsoft.com/office/powerpoint/2010/main" xmlns="" val="4093834436"/>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868251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graphicEl>
                                              <a:dgm id="{22F6D29A-A7E9-4CA0-A071-20AEF898B08F}"/>
                                            </p:graphicEl>
                                          </p:spTgt>
                                        </p:tgtEl>
                                        <p:attrNameLst>
                                          <p:attrName>style.visibility</p:attrName>
                                        </p:attrNameLst>
                                      </p:cBhvr>
                                      <p:to>
                                        <p:strVal val="visible"/>
                                      </p:to>
                                    </p:set>
                                    <p:animEffect transition="in" filter="box(out)">
                                      <p:cBhvr>
                                        <p:cTn id="7" dur="1000"/>
                                        <p:tgtEl>
                                          <p:spTgt spid="13">
                                            <p:graphicEl>
                                              <a:dgm id="{22F6D29A-A7E9-4CA0-A071-20AEF898B08F}"/>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9351B7D2-270B-492B-A7B3-642573EB7D9B}"/>
                                            </p:graphicEl>
                                          </p:spTgt>
                                        </p:tgtEl>
                                        <p:attrNameLst>
                                          <p:attrName>style.visibility</p:attrName>
                                        </p:attrNameLst>
                                      </p:cBhvr>
                                      <p:to>
                                        <p:strVal val="visible"/>
                                      </p:to>
                                    </p:set>
                                    <p:animEffect transition="in" filter="box(out)">
                                      <p:cBhvr>
                                        <p:cTn id="10" dur="1000"/>
                                        <p:tgtEl>
                                          <p:spTgt spid="13">
                                            <p:graphicEl>
                                              <a:dgm id="{9351B7D2-270B-492B-A7B3-642573EB7D9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a:solidFill>
                  <a:prstClr val="white"/>
                </a:solidFill>
                <a:cs typeface="Times New Roman" pitchFamily="18" charset="0"/>
              </a:rPr>
              <a:t>POLITICAL CRISIS : 1960-65</a:t>
            </a:r>
          </a:p>
        </p:txBody>
      </p:sp>
      <p:graphicFrame>
        <p:nvGraphicFramePr>
          <p:cNvPr id="13" name="Diagram 12"/>
          <p:cNvGraphicFramePr/>
          <p:nvPr>
            <p:extLst>
              <p:ext uri="{D42A27DB-BD31-4B8C-83A1-F6EECF244321}">
                <p14:modId xmlns:p14="http://schemas.microsoft.com/office/powerpoint/2010/main" xmlns="" val="3288198541"/>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07017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
                                            <p:graphicEl>
                                              <a:dgm id="{22F6D29A-A7E9-4CA0-A071-20AEF898B08F}"/>
                                            </p:graphicEl>
                                          </p:spTgt>
                                        </p:tgtEl>
                                        <p:attrNameLst>
                                          <p:attrName>style.visibility</p:attrName>
                                        </p:attrNameLst>
                                      </p:cBhvr>
                                      <p:to>
                                        <p:strVal val="visible"/>
                                      </p:to>
                                    </p:set>
                                    <p:animEffect transition="in" filter="box(out)">
                                      <p:cBhvr>
                                        <p:cTn id="7" dur="1000"/>
                                        <p:tgtEl>
                                          <p:spTgt spid="13">
                                            <p:graphicEl>
                                              <a:dgm id="{22F6D29A-A7E9-4CA0-A071-20AEF898B08F}"/>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9351B7D2-270B-492B-A7B3-642573EB7D9B}"/>
                                            </p:graphicEl>
                                          </p:spTgt>
                                        </p:tgtEl>
                                        <p:attrNameLst>
                                          <p:attrName>style.visibility</p:attrName>
                                        </p:attrNameLst>
                                      </p:cBhvr>
                                      <p:to>
                                        <p:strVal val="visible"/>
                                      </p:to>
                                    </p:set>
                                    <p:animEffect transition="in" filter="box(out)">
                                      <p:cBhvr>
                                        <p:cTn id="10" dur="1000"/>
                                        <p:tgtEl>
                                          <p:spTgt spid="13">
                                            <p:graphicEl>
                                              <a:dgm id="{9351B7D2-270B-492B-A7B3-642573EB7D9B}"/>
                                            </p:graphicEl>
                                          </p:spTgt>
                                        </p:tgtEl>
                                      </p:cBhvr>
                                    </p:animEffect>
                                  </p:childTnLst>
                                </p:cTn>
                              </p:par>
                            </p:childTnLst>
                          </p:cTn>
                        </p:par>
                        <p:par>
                          <p:cTn id="11" fill="hold">
                            <p:stCondLst>
                              <p:cond delay="1000"/>
                            </p:stCondLst>
                            <p:childTnLst>
                              <p:par>
                                <p:cTn id="12" presetID="4" presetClass="entr" presetSubtype="32" fill="hold" grpId="0" nodeType="afterEffect">
                                  <p:stCondLst>
                                    <p:cond delay="0"/>
                                  </p:stCondLst>
                                  <p:childTnLst>
                                    <p:set>
                                      <p:cBhvr>
                                        <p:cTn id="13" dur="1" fill="hold">
                                          <p:stCondLst>
                                            <p:cond delay="0"/>
                                          </p:stCondLst>
                                        </p:cTn>
                                        <p:tgtEl>
                                          <p:spTgt spid="13">
                                            <p:graphicEl>
                                              <a:dgm id="{7DC3D25A-C8AE-406B-A9B1-B9972E6FC8AE}"/>
                                            </p:graphicEl>
                                          </p:spTgt>
                                        </p:tgtEl>
                                        <p:attrNameLst>
                                          <p:attrName>style.visibility</p:attrName>
                                        </p:attrNameLst>
                                      </p:cBhvr>
                                      <p:to>
                                        <p:strVal val="visible"/>
                                      </p:to>
                                    </p:set>
                                    <p:animEffect transition="in" filter="box(out)">
                                      <p:cBhvr>
                                        <p:cTn id="14" dur="1000"/>
                                        <p:tgtEl>
                                          <p:spTgt spid="13">
                                            <p:graphicEl>
                                              <a:dgm id="{7DC3D25A-C8AE-406B-A9B1-B9972E6FC8AE}"/>
                                            </p:graphicEl>
                                          </p:spTgt>
                                        </p:tgtEl>
                                      </p:cBhvr>
                                    </p:animEffect>
                                  </p:childTnLst>
                                </p:cTn>
                              </p:par>
                              <p:par>
                                <p:cTn id="15" presetID="4" presetClass="entr" presetSubtype="32" fill="hold" grpId="0" nodeType="withEffect">
                                  <p:stCondLst>
                                    <p:cond delay="0"/>
                                  </p:stCondLst>
                                  <p:childTnLst>
                                    <p:set>
                                      <p:cBhvr>
                                        <p:cTn id="16" dur="1" fill="hold">
                                          <p:stCondLst>
                                            <p:cond delay="0"/>
                                          </p:stCondLst>
                                        </p:cTn>
                                        <p:tgtEl>
                                          <p:spTgt spid="13">
                                            <p:graphicEl>
                                              <a:dgm id="{4B57F4AB-99D7-4AE2-B893-33FA92F183A6}"/>
                                            </p:graphicEl>
                                          </p:spTgt>
                                        </p:tgtEl>
                                        <p:attrNameLst>
                                          <p:attrName>style.visibility</p:attrName>
                                        </p:attrNameLst>
                                      </p:cBhvr>
                                      <p:to>
                                        <p:strVal val="visible"/>
                                      </p:to>
                                    </p:set>
                                    <p:animEffect transition="in" filter="box(out)">
                                      <p:cBhvr>
                                        <p:cTn id="17" dur="1000"/>
                                        <p:tgtEl>
                                          <p:spTgt spid="13">
                                            <p:graphicEl>
                                              <a:dgm id="{4B57F4AB-99D7-4AE2-B893-33FA92F183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a:solidFill>
                  <a:prstClr val="white"/>
                </a:solidFill>
                <a:cs typeface="Times New Roman" pitchFamily="18" charset="0"/>
              </a:rPr>
              <a:t>ZAIRE : 1971-97</a:t>
            </a:r>
          </a:p>
        </p:txBody>
      </p:sp>
      <p:graphicFrame>
        <p:nvGraphicFramePr>
          <p:cNvPr id="13" name="Diagram 12"/>
          <p:cNvGraphicFramePr/>
          <p:nvPr>
            <p:extLst>
              <p:ext uri="{D42A27DB-BD31-4B8C-83A1-F6EECF244321}">
                <p14:modId xmlns:p14="http://schemas.microsoft.com/office/powerpoint/2010/main" xmlns="" val="243911279"/>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26800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
                                            <p:graphicEl>
                                              <a:dgm id="{22F6D29A-A7E9-4CA0-A071-20AEF898B08F}"/>
                                            </p:graphicEl>
                                          </p:spTgt>
                                        </p:tgtEl>
                                        <p:attrNameLst>
                                          <p:attrName>style.visibility</p:attrName>
                                        </p:attrNameLst>
                                      </p:cBhvr>
                                      <p:to>
                                        <p:strVal val="visible"/>
                                      </p:to>
                                    </p:set>
                                    <p:animEffect transition="in" filter="box(out)">
                                      <p:cBhvr>
                                        <p:cTn id="7" dur="1000"/>
                                        <p:tgtEl>
                                          <p:spTgt spid="13">
                                            <p:graphicEl>
                                              <a:dgm id="{22F6D29A-A7E9-4CA0-A071-20AEF898B08F}"/>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9351B7D2-270B-492B-A7B3-642573EB7D9B}"/>
                                            </p:graphicEl>
                                          </p:spTgt>
                                        </p:tgtEl>
                                        <p:attrNameLst>
                                          <p:attrName>style.visibility</p:attrName>
                                        </p:attrNameLst>
                                      </p:cBhvr>
                                      <p:to>
                                        <p:strVal val="visible"/>
                                      </p:to>
                                    </p:set>
                                    <p:animEffect transition="in" filter="box(out)">
                                      <p:cBhvr>
                                        <p:cTn id="10" dur="1000"/>
                                        <p:tgtEl>
                                          <p:spTgt spid="13">
                                            <p:graphicEl>
                                              <a:dgm id="{9351B7D2-270B-492B-A7B3-642573EB7D9B}"/>
                                            </p:graphicEl>
                                          </p:spTgt>
                                        </p:tgtEl>
                                      </p:cBhvr>
                                    </p:animEffect>
                                  </p:childTnLst>
                                </p:cTn>
                              </p:par>
                            </p:childTnLst>
                          </p:cTn>
                        </p:par>
                        <p:par>
                          <p:cTn id="11" fill="hold">
                            <p:stCondLst>
                              <p:cond delay="1000"/>
                            </p:stCondLst>
                            <p:childTnLst>
                              <p:par>
                                <p:cTn id="12" presetID="4" presetClass="entr" presetSubtype="32" fill="hold" grpId="0" nodeType="afterEffect">
                                  <p:stCondLst>
                                    <p:cond delay="0"/>
                                  </p:stCondLst>
                                  <p:childTnLst>
                                    <p:set>
                                      <p:cBhvr>
                                        <p:cTn id="13" dur="1" fill="hold">
                                          <p:stCondLst>
                                            <p:cond delay="0"/>
                                          </p:stCondLst>
                                        </p:cTn>
                                        <p:tgtEl>
                                          <p:spTgt spid="13">
                                            <p:graphicEl>
                                              <a:dgm id="{7DC3D25A-C8AE-406B-A9B1-B9972E6FC8AE}"/>
                                            </p:graphicEl>
                                          </p:spTgt>
                                        </p:tgtEl>
                                        <p:attrNameLst>
                                          <p:attrName>style.visibility</p:attrName>
                                        </p:attrNameLst>
                                      </p:cBhvr>
                                      <p:to>
                                        <p:strVal val="visible"/>
                                      </p:to>
                                    </p:set>
                                    <p:animEffect transition="in" filter="box(out)">
                                      <p:cBhvr>
                                        <p:cTn id="14" dur="1000"/>
                                        <p:tgtEl>
                                          <p:spTgt spid="13">
                                            <p:graphicEl>
                                              <a:dgm id="{7DC3D25A-C8AE-406B-A9B1-B9972E6FC8AE}"/>
                                            </p:graphicEl>
                                          </p:spTgt>
                                        </p:tgtEl>
                                      </p:cBhvr>
                                    </p:animEffect>
                                  </p:childTnLst>
                                </p:cTn>
                              </p:par>
                              <p:par>
                                <p:cTn id="15" presetID="4" presetClass="entr" presetSubtype="32" fill="hold" grpId="0" nodeType="withEffect">
                                  <p:stCondLst>
                                    <p:cond delay="0"/>
                                  </p:stCondLst>
                                  <p:childTnLst>
                                    <p:set>
                                      <p:cBhvr>
                                        <p:cTn id="16" dur="1" fill="hold">
                                          <p:stCondLst>
                                            <p:cond delay="0"/>
                                          </p:stCondLst>
                                        </p:cTn>
                                        <p:tgtEl>
                                          <p:spTgt spid="13">
                                            <p:graphicEl>
                                              <a:dgm id="{4B57F4AB-99D7-4AE2-B893-33FA92F183A6}"/>
                                            </p:graphicEl>
                                          </p:spTgt>
                                        </p:tgtEl>
                                        <p:attrNameLst>
                                          <p:attrName>style.visibility</p:attrName>
                                        </p:attrNameLst>
                                      </p:cBhvr>
                                      <p:to>
                                        <p:strVal val="visible"/>
                                      </p:to>
                                    </p:set>
                                    <p:animEffect transition="in" filter="box(out)">
                                      <p:cBhvr>
                                        <p:cTn id="17" dur="1000"/>
                                        <p:tgtEl>
                                          <p:spTgt spid="13">
                                            <p:graphicEl>
                                              <a:dgm id="{4B57F4AB-99D7-4AE2-B893-33FA92F183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a:solidFill>
                  <a:prstClr val="white"/>
                </a:solidFill>
                <a:cs typeface="Times New Roman" pitchFamily="18" charset="0"/>
              </a:rPr>
              <a:t>RWANDAN GENOCIDE</a:t>
            </a:r>
          </a:p>
        </p:txBody>
      </p:sp>
      <p:graphicFrame>
        <p:nvGraphicFramePr>
          <p:cNvPr id="13" name="Diagram 12"/>
          <p:cNvGraphicFramePr/>
          <p:nvPr>
            <p:extLst>
              <p:ext uri="{D42A27DB-BD31-4B8C-83A1-F6EECF244321}">
                <p14:modId xmlns:p14="http://schemas.microsoft.com/office/powerpoint/2010/main" xmlns="" val="223351345"/>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1032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
                                            <p:graphicEl>
                                              <a:dgm id="{22F6D29A-A7E9-4CA0-A071-20AEF898B08F}"/>
                                            </p:graphicEl>
                                          </p:spTgt>
                                        </p:tgtEl>
                                        <p:attrNameLst>
                                          <p:attrName>style.visibility</p:attrName>
                                        </p:attrNameLst>
                                      </p:cBhvr>
                                      <p:to>
                                        <p:strVal val="visible"/>
                                      </p:to>
                                    </p:set>
                                    <p:animEffect transition="in" filter="box(out)">
                                      <p:cBhvr>
                                        <p:cTn id="7" dur="1000"/>
                                        <p:tgtEl>
                                          <p:spTgt spid="13">
                                            <p:graphicEl>
                                              <a:dgm id="{22F6D29A-A7E9-4CA0-A071-20AEF898B08F}"/>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9351B7D2-270B-492B-A7B3-642573EB7D9B}"/>
                                            </p:graphicEl>
                                          </p:spTgt>
                                        </p:tgtEl>
                                        <p:attrNameLst>
                                          <p:attrName>style.visibility</p:attrName>
                                        </p:attrNameLst>
                                      </p:cBhvr>
                                      <p:to>
                                        <p:strVal val="visible"/>
                                      </p:to>
                                    </p:set>
                                    <p:animEffect transition="in" filter="box(out)">
                                      <p:cBhvr>
                                        <p:cTn id="10" dur="1000"/>
                                        <p:tgtEl>
                                          <p:spTgt spid="13">
                                            <p:graphicEl>
                                              <a:dgm id="{9351B7D2-270B-492B-A7B3-642573EB7D9B}"/>
                                            </p:graphicEl>
                                          </p:spTgt>
                                        </p:tgtEl>
                                      </p:cBhvr>
                                    </p:animEffect>
                                  </p:childTnLst>
                                </p:cTn>
                              </p:par>
                            </p:childTnLst>
                          </p:cTn>
                        </p:par>
                        <p:par>
                          <p:cTn id="11" fill="hold">
                            <p:stCondLst>
                              <p:cond delay="1000"/>
                            </p:stCondLst>
                            <p:childTnLst>
                              <p:par>
                                <p:cTn id="12" presetID="4" presetClass="entr" presetSubtype="32" fill="hold" grpId="0" nodeType="afterEffect">
                                  <p:stCondLst>
                                    <p:cond delay="0"/>
                                  </p:stCondLst>
                                  <p:childTnLst>
                                    <p:set>
                                      <p:cBhvr>
                                        <p:cTn id="13" dur="1" fill="hold">
                                          <p:stCondLst>
                                            <p:cond delay="0"/>
                                          </p:stCondLst>
                                        </p:cTn>
                                        <p:tgtEl>
                                          <p:spTgt spid="13">
                                            <p:graphicEl>
                                              <a:dgm id="{7DC3D25A-C8AE-406B-A9B1-B9972E6FC8AE}"/>
                                            </p:graphicEl>
                                          </p:spTgt>
                                        </p:tgtEl>
                                        <p:attrNameLst>
                                          <p:attrName>style.visibility</p:attrName>
                                        </p:attrNameLst>
                                      </p:cBhvr>
                                      <p:to>
                                        <p:strVal val="visible"/>
                                      </p:to>
                                    </p:set>
                                    <p:animEffect transition="in" filter="box(out)">
                                      <p:cBhvr>
                                        <p:cTn id="14" dur="1000"/>
                                        <p:tgtEl>
                                          <p:spTgt spid="13">
                                            <p:graphicEl>
                                              <a:dgm id="{7DC3D25A-C8AE-406B-A9B1-B9972E6FC8AE}"/>
                                            </p:graphicEl>
                                          </p:spTgt>
                                        </p:tgtEl>
                                      </p:cBhvr>
                                    </p:animEffect>
                                  </p:childTnLst>
                                </p:cTn>
                              </p:par>
                              <p:par>
                                <p:cTn id="15" presetID="4" presetClass="entr" presetSubtype="32" fill="hold" grpId="0" nodeType="withEffect">
                                  <p:stCondLst>
                                    <p:cond delay="0"/>
                                  </p:stCondLst>
                                  <p:childTnLst>
                                    <p:set>
                                      <p:cBhvr>
                                        <p:cTn id="16" dur="1" fill="hold">
                                          <p:stCondLst>
                                            <p:cond delay="0"/>
                                          </p:stCondLst>
                                        </p:cTn>
                                        <p:tgtEl>
                                          <p:spTgt spid="13">
                                            <p:graphicEl>
                                              <a:dgm id="{4B57F4AB-99D7-4AE2-B893-33FA92F183A6}"/>
                                            </p:graphicEl>
                                          </p:spTgt>
                                        </p:tgtEl>
                                        <p:attrNameLst>
                                          <p:attrName>style.visibility</p:attrName>
                                        </p:attrNameLst>
                                      </p:cBhvr>
                                      <p:to>
                                        <p:strVal val="visible"/>
                                      </p:to>
                                    </p:set>
                                    <p:animEffect transition="in" filter="box(out)">
                                      <p:cBhvr>
                                        <p:cTn id="17" dur="1000"/>
                                        <p:tgtEl>
                                          <p:spTgt spid="13">
                                            <p:graphicEl>
                                              <a:dgm id="{4B57F4AB-99D7-4AE2-B893-33FA92F183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OPS ROOM\Desktop\MIsc\cg-lgflag.gif"/>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7000"/>
                    </a14:imgEffect>
                  </a14:imgLayer>
                </a14:imgProps>
              </a:ext>
            </a:extLst>
          </a:blip>
          <a:srcRect/>
          <a:stretch>
            <a:fillRect/>
          </a:stretch>
        </p:blipFill>
        <p:spPr bwMode="auto">
          <a:xfrm>
            <a:off x="0" y="76200"/>
            <a:ext cx="8948738" cy="6545831"/>
          </a:xfrm>
          <a:prstGeom prst="ellipse">
            <a:avLst/>
          </a:prstGeom>
          <a:ln>
            <a:noFill/>
          </a:ln>
          <a:effectLst>
            <a:outerShdw sx="1000" sy="1000" algn="ctr" rotWithShape="0">
              <a:srgbClr val="000000"/>
            </a:outerShdw>
            <a:softEdge rad="112500"/>
          </a:effectLst>
        </p:spPr>
      </p:pic>
      <p:pic>
        <p:nvPicPr>
          <p:cNvPr id="5125" name="Picture 8" descr="unitedn"/>
          <p:cNvPicPr>
            <a:picLocks noChangeAspect="1" noChangeArrowheads="1"/>
          </p:cNvPicPr>
          <p:nvPr/>
        </p:nvPicPr>
        <p:blipFill>
          <a:blip r:embed="rId5" cstate="print"/>
          <a:srcRect/>
          <a:stretch>
            <a:fillRect/>
          </a:stretch>
        </p:blipFill>
        <p:spPr bwMode="auto">
          <a:xfrm>
            <a:off x="7205750" y="152400"/>
            <a:ext cx="1862050" cy="1524000"/>
          </a:xfrm>
          <a:prstGeom prst="rect">
            <a:avLst/>
          </a:prstGeom>
          <a:noFill/>
          <a:ln w="9525">
            <a:noFill/>
            <a:miter lim="800000"/>
            <a:headEnd/>
            <a:tailEnd/>
          </a:ln>
        </p:spPr>
      </p:pic>
      <p:sp>
        <p:nvSpPr>
          <p:cNvPr id="9" name="Rectangle 2"/>
          <p:cNvSpPr txBox="1">
            <a:spLocks noChangeArrowheads="1"/>
          </p:cNvSpPr>
          <p:nvPr/>
        </p:nvSpPr>
        <p:spPr bwMode="auto">
          <a:xfrm>
            <a:off x="-30125" y="1981200"/>
            <a:ext cx="9220200" cy="4572000"/>
          </a:xfrm>
          <a:prstGeom prst="rect">
            <a:avLst/>
          </a:prstGeom>
          <a:solidFill>
            <a:srgbClr val="FFFF99">
              <a:alpha val="69804"/>
            </a:srgbClr>
          </a:solidFill>
          <a:ln w="9525">
            <a:noFill/>
            <a:miter lim="800000"/>
            <a:headEnd/>
            <a:tailEnd/>
          </a:ln>
          <a:effectLst>
            <a:reflection stA="0" endPos="65000" dist="50800" dir="5400000" sy="-100000" algn="bl" rotWithShape="0"/>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SPECIFIC CONTEXT MUNUSCO FACES IN CURRENT DEPLOYMENTS</a:t>
            </a:r>
          </a:p>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MANDATE AND ROLE OF MONUSCO</a:t>
            </a:r>
          </a:p>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GENDER MANDATE AND EVOLUTION</a:t>
            </a:r>
          </a:p>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SEXUAL VIOLENCE –  UNSCR/COMPREHENSIVE STRATEGY</a:t>
            </a:r>
          </a:p>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INTERFACE BETWEEN  CIVILIAN, MILITARY AND POLICE IN MONUSCO</a:t>
            </a:r>
            <a:r>
              <a:rPr lang="en-US" sz="2000" kern="0" dirty="0">
                <a:solidFill>
                  <a:schemeClr val="bg2"/>
                </a:solidFill>
                <a:effectLst>
                  <a:outerShdw blurRad="38100" dist="38100" dir="2700000" algn="tl">
                    <a:srgbClr val="000000"/>
                  </a:outerShdw>
                </a:effectLst>
              </a:rPr>
              <a:t> </a:t>
            </a:r>
            <a:r>
              <a:rPr lang="en-US" sz="2000" kern="0" dirty="0" smtClean="0">
                <a:solidFill>
                  <a:schemeClr val="bg2"/>
                </a:solidFill>
                <a:effectLst>
                  <a:outerShdw blurRad="38100" dist="38100" dir="2700000" algn="tl">
                    <a:srgbClr val="000000"/>
                  </a:outerShdw>
                </a:effectLst>
              </a:rPr>
              <a:t>FOR PROTECTION OF CIVLIANS</a:t>
            </a:r>
          </a:p>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ROLE OF MILITARY IN SUPPORTING THE GENDER MANDATE OF THE MISSION:PROTECTION OF CIVILIANS</a:t>
            </a:r>
          </a:p>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GENDER PERSPECTIVE AS AN OPERATIONAL NECESSITY</a:t>
            </a:r>
          </a:p>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CASE STUDY – GENDER</a:t>
            </a:r>
          </a:p>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PERCEPTION OF </a:t>
            </a:r>
            <a:r>
              <a:rPr lang="en-US" sz="2000" kern="0" dirty="0" err="1" smtClean="0">
                <a:solidFill>
                  <a:schemeClr val="bg2"/>
                </a:solidFill>
                <a:effectLst>
                  <a:outerShdw blurRad="38100" dist="38100" dir="2700000" algn="tl">
                    <a:srgbClr val="000000"/>
                  </a:outerShdw>
                </a:effectLst>
              </a:rPr>
              <a:t>GoDRC</a:t>
            </a:r>
            <a:r>
              <a:rPr lang="en-US" sz="2000" kern="0" dirty="0" smtClean="0">
                <a:solidFill>
                  <a:schemeClr val="bg2"/>
                </a:solidFill>
                <a:effectLst>
                  <a:outerShdw blurRad="38100" dist="38100" dir="2700000" algn="tl">
                    <a:srgbClr val="000000"/>
                  </a:outerShdw>
                </a:effectLst>
              </a:rPr>
              <a:t> ON GENDER ISSUES</a:t>
            </a:r>
          </a:p>
          <a:p>
            <a:pPr marL="342900" indent="-342900" fontAlgn="base">
              <a:spcBef>
                <a:spcPct val="20000"/>
              </a:spcBef>
              <a:spcAft>
                <a:spcPct val="0"/>
              </a:spcAft>
              <a:buFont typeface="Wingdings" pitchFamily="2" charset="2"/>
              <a:buChar char="Ø"/>
              <a:defRPr/>
            </a:pPr>
            <a:r>
              <a:rPr lang="en-US" sz="2000" kern="0" dirty="0" smtClean="0">
                <a:solidFill>
                  <a:schemeClr val="bg2"/>
                </a:solidFill>
                <a:effectLst>
                  <a:outerShdw blurRad="38100" dist="38100" dir="2700000" algn="tl">
                    <a:srgbClr val="000000"/>
                  </a:outerShdw>
                </a:effectLst>
              </a:rPr>
              <a:t>THE WAY FORWARD…!</a:t>
            </a:r>
          </a:p>
        </p:txBody>
      </p:sp>
      <p:pic>
        <p:nvPicPr>
          <p:cNvPr id="6" name="Picture 2"/>
          <p:cNvPicPr>
            <a:picLocks noChangeAspect="1" noChangeArrowheads="1"/>
          </p:cNvPicPr>
          <p:nvPr/>
        </p:nvPicPr>
        <p:blipFill>
          <a:blip r:embed="rId6" cstate="print"/>
          <a:srcRect/>
          <a:stretch>
            <a:fillRect/>
          </a:stretch>
        </p:blipFill>
        <p:spPr bwMode="auto">
          <a:xfrm>
            <a:off x="42530" y="21266"/>
            <a:ext cx="1633870" cy="1611939"/>
          </a:xfrm>
          <a:prstGeom prst="rect">
            <a:avLst/>
          </a:prstGeom>
          <a:noFill/>
          <a:ln w="9525">
            <a:noFill/>
            <a:miter lim="800000"/>
            <a:headEnd/>
            <a:tailEnd/>
          </a:ln>
          <a:effectLst/>
        </p:spPr>
      </p:pic>
      <p:sp>
        <p:nvSpPr>
          <p:cNvPr id="10" name="Rectangle 4"/>
          <p:cNvSpPr txBox="1">
            <a:spLocks noChangeArrowheads="1"/>
          </p:cNvSpPr>
          <p:nvPr/>
        </p:nvSpPr>
        <p:spPr bwMode="auto">
          <a:xfrm>
            <a:off x="1463750" y="381000"/>
            <a:ext cx="5943600" cy="75948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200" b="1" u="sng" dirty="0" smtClean="0">
                <a:solidFill>
                  <a:srgbClr val="FFFF00">
                    <a:lumMod val="60000"/>
                    <a:lumOff val="40000"/>
                  </a:srgbClr>
                </a:solidFill>
                <a:latin typeface="Arial" pitchFamily="34" charset="0"/>
                <a:cs typeface="Arial" pitchFamily="34" charset="0"/>
              </a:rPr>
              <a:t>ISSUES TO BE ADDRESSED</a:t>
            </a:r>
            <a:endParaRPr lang="en-US" sz="3200" b="1" u="sng" dirty="0">
              <a:solidFill>
                <a:srgbClr val="FFFF00">
                  <a:lumMod val="60000"/>
                  <a:lumOff val="40000"/>
                </a:srgbClr>
              </a:solidFill>
              <a:latin typeface="Arial" pitchFamily="34" charset="0"/>
              <a:cs typeface="Arial" pitchFamily="34" charset="0"/>
            </a:endParaRPr>
          </a:p>
        </p:txBody>
      </p:sp>
    </p:spTree>
    <p:extLst>
      <p:ext uri="{BB962C8B-B14F-4D97-AF65-F5344CB8AC3E}">
        <p14:creationId xmlns:p14="http://schemas.microsoft.com/office/powerpoint/2010/main" xmlns="" val="893579534"/>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31375"/>
            <a:ext cx="9144000" cy="6257925"/>
          </a:xfrm>
          <a:prstGeom prst="rect">
            <a:avLst/>
          </a:prstGeom>
          <a:solidFill>
            <a:srgbClr val="6666FF"/>
          </a:solidFill>
          <a:ln>
            <a:noFill/>
          </a:ln>
          <a:extLst>
            <a:ext uri="{91240B29-F687-4F45-9708-019B960494DF}">
              <a14:hiddenLine xmlns:a14="http://schemas.microsoft.com/office/drawing/2010/main" xmlns="" w="57150">
                <a:solidFill>
                  <a:srgbClr val="000000"/>
                </a:solidFill>
                <a:miter lim="800000"/>
                <a:headEnd/>
                <a:tailEnd/>
              </a14:hiddenLine>
            </a:ext>
          </a:extLst>
        </p:spPr>
      </p:pic>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200" b="1" u="sng" dirty="0">
                <a:solidFill>
                  <a:prstClr val="white"/>
                </a:solidFill>
                <a:cs typeface="Times New Roman" pitchFamily="18" charset="0"/>
              </a:rPr>
              <a:t>SECOND CONGO WAR : 1998-2003</a:t>
            </a:r>
          </a:p>
        </p:txBody>
      </p:sp>
      <p:sp>
        <p:nvSpPr>
          <p:cNvPr id="2" name="TextBox 1"/>
          <p:cNvSpPr txBox="1"/>
          <p:nvPr/>
        </p:nvSpPr>
        <p:spPr>
          <a:xfrm>
            <a:off x="76841" y="1098015"/>
            <a:ext cx="9086655" cy="2308324"/>
          </a:xfrm>
          <a:prstGeom prst="rect">
            <a:avLst/>
          </a:prstGeom>
          <a:solidFill>
            <a:srgbClr val="FFFFCC">
              <a:alpha val="61176"/>
            </a:srgbClr>
          </a:solidFill>
        </p:spPr>
        <p:txBody>
          <a:bodyPr wrap="none" rtlCol="0">
            <a:spAutoFit/>
          </a:bodyPr>
          <a:lstStyle/>
          <a:p>
            <a:pPr marL="285750" indent="-285750">
              <a:buFont typeface="Wingdings" pitchFamily="2" charset="2"/>
              <a:buChar char="Ø"/>
            </a:pPr>
            <a:r>
              <a:rPr lang="en-US" b="1" dirty="0">
                <a:solidFill>
                  <a:prstClr val="black"/>
                </a:solidFill>
              </a:rPr>
              <a:t> BEGAN IN 1998 AND ENDED IN 2003 WHEN A TRANSITIONAL GOVERNMENT </a:t>
            </a:r>
          </a:p>
          <a:p>
            <a:r>
              <a:rPr lang="en-US" b="1" dirty="0">
                <a:solidFill>
                  <a:prstClr val="black"/>
                </a:solidFill>
              </a:rPr>
              <a:t>      WAS FORMED</a:t>
            </a:r>
          </a:p>
          <a:p>
            <a:pPr marL="285750" indent="-285750">
              <a:buFont typeface="Wingdings" pitchFamily="2" charset="2"/>
              <a:buChar char="Ø"/>
            </a:pPr>
            <a:r>
              <a:rPr lang="en-US" b="1" dirty="0">
                <a:solidFill>
                  <a:prstClr val="black"/>
                </a:solidFill>
              </a:rPr>
              <a:t>  IT INVOLVED 8 NATIONS AND 25 ARMED GROUPS</a:t>
            </a:r>
          </a:p>
          <a:p>
            <a:pPr marL="285750" indent="-285750">
              <a:buFont typeface="Wingdings" pitchFamily="2" charset="2"/>
              <a:buChar char="Ø"/>
            </a:pPr>
            <a:r>
              <a:rPr lang="en-US" b="1" dirty="0">
                <a:solidFill>
                  <a:prstClr val="black"/>
                </a:solidFill>
              </a:rPr>
              <a:t>  </a:t>
            </a:r>
            <a:r>
              <a:rPr lang="en-US" b="1" u="sng" dirty="0">
                <a:solidFill>
                  <a:prstClr val="black"/>
                </a:solidFill>
              </a:rPr>
              <a:t>OPPOSING SIDES</a:t>
            </a:r>
            <a:endParaRPr lang="en-US" b="1" dirty="0">
              <a:solidFill>
                <a:prstClr val="black"/>
              </a:solidFill>
            </a:endParaRPr>
          </a:p>
          <a:p>
            <a:pPr marL="742950" lvl="1" indent="-285750">
              <a:buFont typeface="Wingdings" pitchFamily="2" charset="2"/>
              <a:buChar char="Ø"/>
            </a:pPr>
            <a:r>
              <a:rPr lang="en-US" b="1" dirty="0">
                <a:solidFill>
                  <a:prstClr val="black"/>
                </a:solidFill>
              </a:rPr>
              <a:t>RCD  SUPPORTED BY RWANDA  AND  UGANDA</a:t>
            </a:r>
          </a:p>
          <a:p>
            <a:pPr marL="742950" lvl="1" indent="-285750">
              <a:buFont typeface="Wingdings" pitchFamily="2" charset="2"/>
              <a:buChar char="Ø"/>
            </a:pPr>
            <a:r>
              <a:rPr lang="en-US" b="1" dirty="0">
                <a:solidFill>
                  <a:prstClr val="black"/>
                </a:solidFill>
              </a:rPr>
              <a:t> LAURENT KABILA  INTIALLY SUPPORTED BY ANGOLA, NAMIBIA AND</a:t>
            </a:r>
            <a:br>
              <a:rPr lang="en-US" b="1" dirty="0">
                <a:solidFill>
                  <a:prstClr val="black"/>
                </a:solidFill>
              </a:rPr>
            </a:br>
            <a:r>
              <a:rPr lang="en-US" b="1" dirty="0">
                <a:solidFill>
                  <a:prstClr val="black"/>
                </a:solidFill>
              </a:rPr>
              <a:t>  ZIMBABWE AND LATER JOINED BY CHAD, LIBYA AND SUDAN</a:t>
            </a:r>
          </a:p>
          <a:p>
            <a:pPr marL="285750" indent="-285750">
              <a:buFont typeface="Wingdings" pitchFamily="2" charset="2"/>
              <a:buChar char="Ø"/>
            </a:pPr>
            <a:r>
              <a:rPr lang="en-US" b="1" dirty="0">
                <a:solidFill>
                  <a:prstClr val="black"/>
                </a:solidFill>
              </a:rPr>
              <a:t>   </a:t>
            </a:r>
          </a:p>
        </p:txBody>
      </p:sp>
    </p:spTree>
    <p:extLst>
      <p:ext uri="{BB962C8B-B14F-4D97-AF65-F5344CB8AC3E}">
        <p14:creationId xmlns:p14="http://schemas.microsoft.com/office/powerpoint/2010/main" xmlns="" val="11455519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31375"/>
            <a:ext cx="9144000" cy="6257925"/>
          </a:xfrm>
          <a:prstGeom prst="rect">
            <a:avLst/>
          </a:prstGeom>
          <a:solidFill>
            <a:srgbClr val="6666FF"/>
          </a:solidFill>
          <a:ln>
            <a:noFill/>
          </a:ln>
          <a:extLst>
            <a:ext uri="{91240B29-F687-4F45-9708-019B960494DF}">
              <a14:hiddenLine xmlns:a14="http://schemas.microsoft.com/office/drawing/2010/main" xmlns="" w="57150">
                <a:solidFill>
                  <a:srgbClr val="000000"/>
                </a:solidFill>
                <a:miter lim="800000"/>
                <a:headEnd/>
                <a:tailEnd/>
              </a14:hiddenLine>
            </a:ext>
          </a:extLst>
        </p:spPr>
      </p:pic>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200" b="1" u="sng" dirty="0">
                <a:solidFill>
                  <a:prstClr val="white"/>
                </a:solidFill>
                <a:cs typeface="Times New Roman" pitchFamily="18" charset="0"/>
              </a:rPr>
              <a:t>SECOND CONGO WAR : 1998-2003</a:t>
            </a:r>
          </a:p>
        </p:txBody>
      </p:sp>
      <p:sp>
        <p:nvSpPr>
          <p:cNvPr id="6" name="Slide Number Placeholder 4"/>
          <p:cNvSpPr txBox="1">
            <a:spLocks/>
          </p:cNvSpPr>
          <p:nvPr/>
        </p:nvSpPr>
        <p:spPr bwMode="auto">
          <a:xfrm>
            <a:off x="6553200" y="6245225"/>
            <a:ext cx="2133600" cy="4762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eaLnBrk="1" hangingPunct="1">
              <a:defRPr/>
            </a:pPr>
            <a:fld id="{0C20BD26-DC45-4DF9-83DB-2EEBB25D219F}" type="slidenum">
              <a:rPr lang="en-US" smtClean="0">
                <a:solidFill>
                  <a:srgbClr val="000000"/>
                </a:solidFill>
              </a:rPr>
              <a:pPr eaLnBrk="1" hangingPunct="1">
                <a:defRPr/>
              </a:pPr>
              <a:t>21</a:t>
            </a:fld>
            <a:endParaRPr lang="en-US" smtClean="0">
              <a:solidFill>
                <a:srgbClr val="000000"/>
              </a:solidFill>
            </a:endParaRPr>
          </a:p>
        </p:txBody>
      </p:sp>
      <p:sp>
        <p:nvSpPr>
          <p:cNvPr id="7" name="AutoShape 3"/>
          <p:cNvSpPr>
            <a:spLocks noChangeArrowheads="1"/>
          </p:cNvSpPr>
          <p:nvPr/>
        </p:nvSpPr>
        <p:spPr bwMode="auto">
          <a:xfrm>
            <a:off x="685800" y="2895600"/>
            <a:ext cx="1419225" cy="1447800"/>
          </a:xfrm>
          <a:prstGeom prst="star5">
            <a:avLst/>
          </a:prstGeom>
          <a:solidFill>
            <a:srgbClr val="000000"/>
          </a:solidFill>
          <a:ln w="38100">
            <a:solidFill>
              <a:srgbClr val="FFFFFF"/>
            </a:solidFill>
            <a:miter lim="800000"/>
            <a:headEnd/>
            <a:tailEnd/>
          </a:ln>
          <a:effectLst/>
        </p:spPr>
        <p:txBody>
          <a:bodyPr wrap="none" anchor="ctr"/>
          <a:lstStyle/>
          <a:p>
            <a:pPr>
              <a:defRPr/>
            </a:pPr>
            <a:endParaRPr lang="en-US" kern="0">
              <a:solidFill>
                <a:sysClr val="windowText" lastClr="000000"/>
              </a:solidFill>
            </a:endParaRPr>
          </a:p>
        </p:txBody>
      </p:sp>
      <p:pic>
        <p:nvPicPr>
          <p:cNvPr id="8" name="Picture 4" descr="_1121923_kabila2-ap300"/>
          <p:cNvPicPr>
            <a:picLocks noChangeAspect="1" noChangeArrowheads="1"/>
          </p:cNvPicPr>
          <p:nvPr/>
        </p:nvPicPr>
        <p:blipFill>
          <a:blip r:embed="rId4" cstate="print">
            <a:extLst>
              <a:ext uri="{28A0092B-C50C-407E-A947-70E740481C1C}">
                <a14:useLocalDpi xmlns:a14="http://schemas.microsoft.com/office/drawing/2010/main" xmlns="" val="0"/>
              </a:ext>
            </a:extLst>
          </a:blip>
          <a:srcRect l="3316" r="27026" b="6908"/>
          <a:stretch>
            <a:fillRect/>
          </a:stretch>
        </p:blipFill>
        <p:spPr bwMode="auto">
          <a:xfrm>
            <a:off x="457200" y="2819400"/>
            <a:ext cx="1066800" cy="96520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5" descr="flag of angol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52600" y="3581400"/>
            <a:ext cx="990600" cy="679450"/>
          </a:xfrm>
          <a:prstGeom prst="rect">
            <a:avLst/>
          </a:prstGeom>
          <a:noFill/>
          <a:ln w="317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6" descr="flag of burundi"/>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48488" y="3500438"/>
            <a:ext cx="914400" cy="611187"/>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7" descr="flag of uganda"/>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00788" y="1557338"/>
            <a:ext cx="990600" cy="606425"/>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8" descr="flag of zimb"/>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19400" y="4419600"/>
            <a:ext cx="990600" cy="684213"/>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9" descr="flag of rwanda"/>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56325" y="2708275"/>
            <a:ext cx="914400" cy="58420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AutoShape 10"/>
          <p:cNvSpPr>
            <a:spLocks noChangeArrowheads="1"/>
          </p:cNvSpPr>
          <p:nvPr/>
        </p:nvSpPr>
        <p:spPr bwMode="auto">
          <a:xfrm rot="18850362">
            <a:off x="2850357" y="1850231"/>
            <a:ext cx="1662112" cy="485775"/>
          </a:xfrm>
          <a:prstGeom prst="leftArrow">
            <a:avLst>
              <a:gd name="adj1" fmla="val 50000"/>
              <a:gd name="adj2" fmla="val 85539"/>
            </a:avLst>
          </a:prstGeom>
          <a:solidFill>
            <a:srgbClr val="000000"/>
          </a:solidFill>
          <a:ln w="9525">
            <a:solidFill>
              <a:srgbClr val="808080"/>
            </a:solidFill>
            <a:miter lim="800000"/>
            <a:headEnd/>
            <a:tailEnd/>
          </a:ln>
        </p:spPr>
        <p:txBody>
          <a:bodyPr wrap="none" anchor="ctr"/>
          <a:lstStyle/>
          <a:p>
            <a:pPr algn="ctr">
              <a:defRPr/>
            </a:pPr>
            <a:r>
              <a:rPr lang="en-US" sz="2400" kern="0" dirty="0">
                <a:solidFill>
                  <a:srgbClr val="FFFFFF"/>
                </a:solidFill>
                <a:latin typeface="Times New Roman" pitchFamily="18" charset="0"/>
              </a:rPr>
              <a:t>MLC</a:t>
            </a:r>
          </a:p>
        </p:txBody>
      </p:sp>
      <p:sp>
        <p:nvSpPr>
          <p:cNvPr id="15" name="AutoShape 11"/>
          <p:cNvSpPr>
            <a:spLocks noChangeArrowheads="1"/>
          </p:cNvSpPr>
          <p:nvPr/>
        </p:nvSpPr>
        <p:spPr bwMode="auto">
          <a:xfrm rot="686343">
            <a:off x="4724400" y="1412875"/>
            <a:ext cx="1433513" cy="485775"/>
          </a:xfrm>
          <a:prstGeom prst="leftArrow">
            <a:avLst>
              <a:gd name="adj1" fmla="val 50000"/>
              <a:gd name="adj2" fmla="val 73775"/>
            </a:avLst>
          </a:prstGeom>
          <a:solidFill>
            <a:srgbClr val="000000"/>
          </a:solidFill>
          <a:ln w="9525" algn="ctr">
            <a:solidFill>
              <a:srgbClr val="808080"/>
            </a:solidFill>
            <a:miter lim="800000"/>
            <a:headEnd/>
            <a:tailEnd/>
          </a:ln>
        </p:spPr>
        <p:txBody>
          <a:bodyPr wrap="none" anchor="ctr"/>
          <a:lstStyle/>
          <a:p>
            <a:pPr algn="ctr">
              <a:defRPr/>
            </a:pPr>
            <a:r>
              <a:rPr lang="en-US" sz="2400" kern="0">
                <a:solidFill>
                  <a:srgbClr val="FFFFFF"/>
                </a:solidFill>
                <a:latin typeface="Times New Roman" pitchFamily="18" charset="0"/>
              </a:rPr>
              <a:t>MLC</a:t>
            </a:r>
          </a:p>
        </p:txBody>
      </p:sp>
      <p:sp>
        <p:nvSpPr>
          <p:cNvPr id="16" name="AutoShape 12"/>
          <p:cNvSpPr>
            <a:spLocks noChangeArrowheads="1"/>
          </p:cNvSpPr>
          <p:nvPr/>
        </p:nvSpPr>
        <p:spPr bwMode="auto">
          <a:xfrm rot="20193503">
            <a:off x="4505325" y="3243263"/>
            <a:ext cx="1511300" cy="485775"/>
          </a:xfrm>
          <a:prstGeom prst="leftArrow">
            <a:avLst>
              <a:gd name="adj1" fmla="val 50000"/>
              <a:gd name="adj2" fmla="val 77778"/>
            </a:avLst>
          </a:prstGeom>
          <a:solidFill>
            <a:srgbClr val="333399"/>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algn="ctr">
              <a:defRPr/>
            </a:pPr>
            <a:r>
              <a:rPr lang="en-US" sz="2400" kern="0">
                <a:solidFill>
                  <a:srgbClr val="808080"/>
                </a:solidFill>
                <a:latin typeface="Times New Roman" pitchFamily="18" charset="0"/>
              </a:rPr>
              <a:t>RCD</a:t>
            </a:r>
          </a:p>
        </p:txBody>
      </p:sp>
      <p:pic>
        <p:nvPicPr>
          <p:cNvPr id="17" name="Picture 13" descr="flag of namibia"/>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356100" y="5181600"/>
            <a:ext cx="1016000" cy="663575"/>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sp>
        <p:nvSpPr>
          <p:cNvPr id="18" name="Freeform 14"/>
          <p:cNvSpPr>
            <a:spLocks/>
          </p:cNvSpPr>
          <p:nvPr/>
        </p:nvSpPr>
        <p:spPr bwMode="auto">
          <a:xfrm>
            <a:off x="2286000" y="2133600"/>
            <a:ext cx="4038600" cy="2971800"/>
          </a:xfrm>
          <a:custGeom>
            <a:avLst/>
            <a:gdLst>
              <a:gd name="T0" fmla="*/ 0 w 2544"/>
              <a:gd name="T1" fmla="*/ 0 h 1872"/>
              <a:gd name="T2" fmla="*/ 2147483647 w 2544"/>
              <a:gd name="T3" fmla="*/ 2147483647 h 1872"/>
              <a:gd name="T4" fmla="*/ 2147483647 w 2544"/>
              <a:gd name="T5" fmla="*/ 2147483647 h 1872"/>
              <a:gd name="T6" fmla="*/ 2147483647 w 2544"/>
              <a:gd name="T7" fmla="*/ 2147483647 h 1872"/>
              <a:gd name="T8" fmla="*/ 2147483647 w 2544"/>
              <a:gd name="T9" fmla="*/ 2147483647 h 1872"/>
              <a:gd name="T10" fmla="*/ 2147483647 w 2544"/>
              <a:gd name="T11" fmla="*/ 2147483647 h 1872"/>
              <a:gd name="T12" fmla="*/ 2147483647 w 2544"/>
              <a:gd name="T13" fmla="*/ 2147483647 h 1872"/>
              <a:gd name="T14" fmla="*/ 2147483647 w 2544"/>
              <a:gd name="T15" fmla="*/ 2147483647 h 1872"/>
              <a:gd name="T16" fmla="*/ 2147483647 w 2544"/>
              <a:gd name="T17" fmla="*/ 2147483647 h 18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4"/>
              <a:gd name="T28" fmla="*/ 0 h 1872"/>
              <a:gd name="T29" fmla="*/ 2544 w 2544"/>
              <a:gd name="T30" fmla="*/ 1872 h 18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4" h="1872">
                <a:moveTo>
                  <a:pt x="0" y="0"/>
                </a:moveTo>
                <a:cubicBezTo>
                  <a:pt x="96" y="12"/>
                  <a:pt x="192" y="24"/>
                  <a:pt x="288" y="96"/>
                </a:cubicBezTo>
                <a:cubicBezTo>
                  <a:pt x="384" y="168"/>
                  <a:pt x="472" y="328"/>
                  <a:pt x="576" y="432"/>
                </a:cubicBezTo>
                <a:cubicBezTo>
                  <a:pt x="680" y="536"/>
                  <a:pt x="800" y="616"/>
                  <a:pt x="912" y="720"/>
                </a:cubicBezTo>
                <a:cubicBezTo>
                  <a:pt x="1024" y="824"/>
                  <a:pt x="1136" y="960"/>
                  <a:pt x="1248" y="1056"/>
                </a:cubicBezTo>
                <a:cubicBezTo>
                  <a:pt x="1360" y="1152"/>
                  <a:pt x="1456" y="1208"/>
                  <a:pt x="1584" y="1296"/>
                </a:cubicBezTo>
                <a:cubicBezTo>
                  <a:pt x="1712" y="1384"/>
                  <a:pt x="1904" y="1504"/>
                  <a:pt x="2016" y="1584"/>
                </a:cubicBezTo>
                <a:cubicBezTo>
                  <a:pt x="2128" y="1664"/>
                  <a:pt x="2168" y="1728"/>
                  <a:pt x="2256" y="1776"/>
                </a:cubicBezTo>
                <a:cubicBezTo>
                  <a:pt x="2344" y="1824"/>
                  <a:pt x="2496" y="1856"/>
                  <a:pt x="2544" y="1872"/>
                </a:cubicBezTo>
              </a:path>
            </a:pathLst>
          </a:custGeom>
          <a:noFill/>
          <a:ln w="57150">
            <a:solidFill>
              <a:srgbClr val="FF3300"/>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kern="0">
              <a:solidFill>
                <a:sysClr val="windowText" lastClr="000000"/>
              </a:solidFill>
            </a:endParaRPr>
          </a:p>
        </p:txBody>
      </p:sp>
      <p:sp>
        <p:nvSpPr>
          <p:cNvPr id="19" name="AutoShape 15"/>
          <p:cNvSpPr>
            <a:spLocks noChangeArrowheads="1"/>
          </p:cNvSpPr>
          <p:nvPr/>
        </p:nvSpPr>
        <p:spPr bwMode="auto">
          <a:xfrm rot="19293834">
            <a:off x="3886200" y="4267200"/>
            <a:ext cx="976313" cy="485775"/>
          </a:xfrm>
          <a:prstGeom prst="rightArrow">
            <a:avLst>
              <a:gd name="adj1" fmla="val 50000"/>
              <a:gd name="adj2" fmla="val 50245"/>
            </a:avLst>
          </a:prstGeom>
          <a:solidFill>
            <a:srgbClr val="FF3300"/>
          </a:solidFill>
          <a:ln w="9525">
            <a:solidFill>
              <a:srgbClr val="808080"/>
            </a:solidFill>
            <a:miter lim="800000"/>
            <a:headEnd/>
            <a:tailEnd/>
          </a:ln>
        </p:spPr>
        <p:txBody>
          <a:bodyPr wrap="none" anchor="ctr"/>
          <a:lstStyle/>
          <a:p>
            <a:pPr>
              <a:defRPr/>
            </a:pPr>
            <a:endParaRPr lang="en-US" kern="0">
              <a:solidFill>
                <a:sysClr val="windowText" lastClr="000000"/>
              </a:solidFill>
            </a:endParaRPr>
          </a:p>
        </p:txBody>
      </p:sp>
      <p:sp>
        <p:nvSpPr>
          <p:cNvPr id="20" name="AutoShape 16"/>
          <p:cNvSpPr>
            <a:spLocks noChangeArrowheads="1"/>
          </p:cNvSpPr>
          <p:nvPr/>
        </p:nvSpPr>
        <p:spPr bwMode="auto">
          <a:xfrm rot="19293834">
            <a:off x="1905000" y="2514600"/>
            <a:ext cx="976313" cy="485775"/>
          </a:xfrm>
          <a:prstGeom prst="rightArrow">
            <a:avLst>
              <a:gd name="adj1" fmla="val 50000"/>
              <a:gd name="adj2" fmla="val 50245"/>
            </a:avLst>
          </a:prstGeom>
          <a:solidFill>
            <a:srgbClr val="FF3300"/>
          </a:solidFill>
          <a:ln w="9525">
            <a:solidFill>
              <a:srgbClr val="808080"/>
            </a:solidFill>
            <a:miter lim="800000"/>
            <a:headEnd/>
            <a:tailEnd/>
          </a:ln>
        </p:spPr>
        <p:txBody>
          <a:bodyPr wrap="none" anchor="ctr"/>
          <a:lstStyle/>
          <a:p>
            <a:pPr>
              <a:defRPr/>
            </a:pPr>
            <a:endParaRPr lang="en-US" kern="0">
              <a:solidFill>
                <a:sysClr val="windowText" lastClr="000000"/>
              </a:solidFill>
            </a:endParaRPr>
          </a:p>
        </p:txBody>
      </p:sp>
      <p:sp>
        <p:nvSpPr>
          <p:cNvPr id="21" name="AutoShape 17"/>
          <p:cNvSpPr>
            <a:spLocks noChangeArrowheads="1"/>
          </p:cNvSpPr>
          <p:nvPr/>
        </p:nvSpPr>
        <p:spPr bwMode="auto">
          <a:xfrm rot="19293834">
            <a:off x="2819400" y="3429000"/>
            <a:ext cx="976313" cy="485775"/>
          </a:xfrm>
          <a:prstGeom prst="rightArrow">
            <a:avLst>
              <a:gd name="adj1" fmla="val 50000"/>
              <a:gd name="adj2" fmla="val 50245"/>
            </a:avLst>
          </a:prstGeom>
          <a:solidFill>
            <a:srgbClr val="FF3300"/>
          </a:solidFill>
          <a:ln w="9525">
            <a:solidFill>
              <a:srgbClr val="808080"/>
            </a:solidFill>
            <a:miter lim="800000"/>
            <a:headEnd/>
            <a:tailEnd/>
          </a:ln>
        </p:spPr>
        <p:txBody>
          <a:bodyPr wrap="none" anchor="ctr"/>
          <a:lstStyle/>
          <a:p>
            <a:pPr>
              <a:defRPr/>
            </a:pPr>
            <a:endParaRPr lang="en-US" kern="0">
              <a:solidFill>
                <a:sysClr val="windowText" lastClr="000000"/>
              </a:solidFill>
            </a:endParaRPr>
          </a:p>
        </p:txBody>
      </p:sp>
      <p:sp>
        <p:nvSpPr>
          <p:cNvPr id="22" name="AutoShape 18"/>
          <p:cNvSpPr>
            <a:spLocks noChangeArrowheads="1"/>
          </p:cNvSpPr>
          <p:nvPr/>
        </p:nvSpPr>
        <p:spPr bwMode="auto">
          <a:xfrm rot="19931064">
            <a:off x="5465763" y="3976688"/>
            <a:ext cx="1323975" cy="485775"/>
          </a:xfrm>
          <a:prstGeom prst="leftArrow">
            <a:avLst>
              <a:gd name="adj1" fmla="val 50000"/>
              <a:gd name="adj2" fmla="val 68137"/>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r>
              <a:rPr lang="en-US" sz="2400" kern="0">
                <a:solidFill>
                  <a:srgbClr val="808080"/>
                </a:solidFill>
                <a:latin typeface="Times New Roman" pitchFamily="18" charset="0"/>
              </a:rPr>
              <a:t>RCD</a:t>
            </a:r>
          </a:p>
        </p:txBody>
      </p:sp>
      <p:sp>
        <p:nvSpPr>
          <p:cNvPr id="23" name="AutoShape 19"/>
          <p:cNvSpPr>
            <a:spLocks noChangeArrowheads="1"/>
          </p:cNvSpPr>
          <p:nvPr/>
        </p:nvSpPr>
        <p:spPr bwMode="auto">
          <a:xfrm rot="20437361">
            <a:off x="3635375" y="2565400"/>
            <a:ext cx="1662113" cy="485775"/>
          </a:xfrm>
          <a:prstGeom prst="leftArrow">
            <a:avLst>
              <a:gd name="adj1" fmla="val 50000"/>
              <a:gd name="adj2" fmla="val 85539"/>
            </a:avLst>
          </a:prstGeom>
          <a:solidFill>
            <a:srgbClr val="333399"/>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algn="ctr">
              <a:defRPr/>
            </a:pPr>
            <a:r>
              <a:rPr lang="en-US" sz="2400" kern="0">
                <a:solidFill>
                  <a:srgbClr val="808080"/>
                </a:solidFill>
                <a:latin typeface="Times New Roman" pitchFamily="18" charset="0"/>
              </a:rPr>
              <a:t>RCD</a:t>
            </a:r>
          </a:p>
        </p:txBody>
      </p:sp>
      <p:sp>
        <p:nvSpPr>
          <p:cNvPr id="24" name="Text Box 21"/>
          <p:cNvSpPr txBox="1">
            <a:spLocks noChangeArrowheads="1"/>
          </p:cNvSpPr>
          <p:nvPr/>
        </p:nvSpPr>
        <p:spPr bwMode="auto">
          <a:xfrm>
            <a:off x="0" y="919162"/>
            <a:ext cx="2590800" cy="466725"/>
          </a:xfrm>
          <a:prstGeom prst="rect">
            <a:avLst/>
          </a:prstGeom>
          <a:solidFill>
            <a:srgbClr val="333399"/>
          </a:solidFill>
          <a:ln w="9525" algn="ctr">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smtClean="0">
                <a:solidFill>
                  <a:srgbClr val="FFFFFF"/>
                </a:solidFill>
                <a:latin typeface="Times New Roman" pitchFamily="18" charset="0"/>
              </a:rPr>
              <a:t>AUG 98 - FEB 99</a:t>
            </a:r>
          </a:p>
        </p:txBody>
      </p:sp>
      <p:sp>
        <p:nvSpPr>
          <p:cNvPr id="25" name="Text Box 22"/>
          <p:cNvSpPr txBox="1">
            <a:spLocks noChangeArrowheads="1"/>
          </p:cNvSpPr>
          <p:nvPr/>
        </p:nvSpPr>
        <p:spPr bwMode="auto">
          <a:xfrm>
            <a:off x="1797050" y="4292600"/>
            <a:ext cx="779463" cy="274638"/>
          </a:xfrm>
          <a:prstGeom prst="rect">
            <a:avLst/>
          </a:prstGeom>
          <a:solidFill>
            <a:srgbClr val="FFFF00"/>
          </a:solidFill>
          <a:ln>
            <a:noFill/>
          </a:ln>
          <a:extLst>
            <a:ext uri="{91240B29-F687-4F45-9708-019B960494DF}">
              <a14:hiddenLine xmlns:a14="http://schemas.microsoft.com/office/drawing/2010/main" xmlns="" w="2857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200" b="1" kern="0" smtClean="0">
                <a:solidFill>
                  <a:srgbClr val="000000"/>
                </a:solidFill>
              </a:rPr>
              <a:t>ANGOLA</a:t>
            </a:r>
          </a:p>
        </p:txBody>
      </p:sp>
      <p:sp>
        <p:nvSpPr>
          <p:cNvPr id="26" name="Text Box 23"/>
          <p:cNvSpPr txBox="1">
            <a:spLocks noChangeArrowheads="1"/>
          </p:cNvSpPr>
          <p:nvPr/>
        </p:nvSpPr>
        <p:spPr bwMode="auto">
          <a:xfrm>
            <a:off x="2867025" y="5170488"/>
            <a:ext cx="944563" cy="274637"/>
          </a:xfrm>
          <a:prstGeom prst="rect">
            <a:avLst/>
          </a:prstGeom>
          <a:solidFill>
            <a:srgbClr val="FFFF00"/>
          </a:solidFill>
          <a:ln>
            <a:noFill/>
          </a:ln>
          <a:extLst>
            <a:ext uri="{91240B29-F687-4F45-9708-019B960494DF}">
              <a14:hiddenLine xmlns:a14="http://schemas.microsoft.com/office/drawing/2010/main" xmlns="" w="2857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200" b="1" kern="0" smtClean="0">
                <a:solidFill>
                  <a:srgbClr val="000000"/>
                </a:solidFill>
              </a:rPr>
              <a:t>ZIMBABWE</a:t>
            </a:r>
          </a:p>
        </p:txBody>
      </p:sp>
      <p:sp>
        <p:nvSpPr>
          <p:cNvPr id="27" name="Text Box 24"/>
          <p:cNvSpPr txBox="1">
            <a:spLocks noChangeArrowheads="1"/>
          </p:cNvSpPr>
          <p:nvPr/>
        </p:nvSpPr>
        <p:spPr bwMode="auto">
          <a:xfrm>
            <a:off x="4459288" y="5891213"/>
            <a:ext cx="763587" cy="274637"/>
          </a:xfrm>
          <a:prstGeom prst="rect">
            <a:avLst/>
          </a:prstGeom>
          <a:solidFill>
            <a:srgbClr val="FFFF00"/>
          </a:solidFill>
          <a:ln>
            <a:noFill/>
          </a:ln>
          <a:extLst>
            <a:ext uri="{91240B29-F687-4F45-9708-019B960494DF}">
              <a14:hiddenLine xmlns:a14="http://schemas.microsoft.com/office/drawing/2010/main" xmlns="" w="2857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200" b="1" kern="0" smtClean="0">
                <a:solidFill>
                  <a:srgbClr val="000000"/>
                </a:solidFill>
              </a:rPr>
              <a:t>NAMIBIE</a:t>
            </a:r>
          </a:p>
        </p:txBody>
      </p:sp>
      <p:sp>
        <p:nvSpPr>
          <p:cNvPr id="28" name="TextBox 25"/>
          <p:cNvSpPr txBox="1">
            <a:spLocks noChangeArrowheads="1"/>
          </p:cNvSpPr>
          <p:nvPr/>
        </p:nvSpPr>
        <p:spPr bwMode="auto">
          <a:xfrm>
            <a:off x="5562600" y="32766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kern="0" smtClean="0">
                <a:solidFill>
                  <a:srgbClr val="FF0000"/>
                </a:solidFill>
              </a:rPr>
              <a:t>RWANDA</a:t>
            </a:r>
          </a:p>
        </p:txBody>
      </p:sp>
      <p:sp>
        <p:nvSpPr>
          <p:cNvPr id="29" name="TextBox 26"/>
          <p:cNvSpPr txBox="1">
            <a:spLocks noChangeArrowheads="1"/>
          </p:cNvSpPr>
          <p:nvPr/>
        </p:nvSpPr>
        <p:spPr bwMode="auto">
          <a:xfrm>
            <a:off x="6019800" y="1143000"/>
            <a:ext cx="1447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kern="0" smtClean="0">
                <a:solidFill>
                  <a:srgbClr val="FF0000"/>
                </a:solidFill>
              </a:rPr>
              <a:t>OUGANDA</a:t>
            </a:r>
          </a:p>
        </p:txBody>
      </p:sp>
      <p:sp>
        <p:nvSpPr>
          <p:cNvPr id="30" name="TextBox 27"/>
          <p:cNvSpPr txBox="1">
            <a:spLocks noChangeArrowheads="1"/>
          </p:cNvSpPr>
          <p:nvPr/>
        </p:nvSpPr>
        <p:spPr bwMode="auto">
          <a:xfrm>
            <a:off x="6705600" y="4038600"/>
            <a:ext cx="152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kern="0" smtClean="0">
                <a:solidFill>
                  <a:srgbClr val="FF0000"/>
                </a:solidFill>
              </a:rPr>
              <a:t>BURUNDI</a:t>
            </a:r>
          </a:p>
        </p:txBody>
      </p:sp>
      <p:sp>
        <p:nvSpPr>
          <p:cNvPr id="3" name="TextBox 2"/>
          <p:cNvSpPr txBox="1"/>
          <p:nvPr/>
        </p:nvSpPr>
        <p:spPr>
          <a:xfrm>
            <a:off x="461366" y="3188670"/>
            <a:ext cx="8458200" cy="523220"/>
          </a:xfrm>
          <a:prstGeom prst="rect">
            <a:avLst/>
          </a:prstGeom>
          <a:solidFill>
            <a:srgbClr val="FF0000"/>
          </a:solidFill>
          <a:ln w="28575">
            <a:solidFill>
              <a:schemeClr val="tx1"/>
            </a:solidFill>
          </a:ln>
        </p:spPr>
        <p:txBody>
          <a:bodyPr wrap="square" rtlCol="0">
            <a:spAutoFit/>
          </a:bodyPr>
          <a:lstStyle/>
          <a:p>
            <a:r>
              <a:rPr lang="en-US" sz="2800" b="1" dirty="0">
                <a:solidFill>
                  <a:prstClr val="black"/>
                </a:solidFill>
              </a:rPr>
              <a:t>JUL 1999 : LUSAKA CEASEFIRE AGREEMENT</a:t>
            </a:r>
          </a:p>
        </p:txBody>
      </p:sp>
    </p:spTree>
    <p:extLst>
      <p:ext uri="{BB962C8B-B14F-4D97-AF65-F5344CB8AC3E}">
        <p14:creationId xmlns:p14="http://schemas.microsoft.com/office/powerpoint/2010/main" xmlns="" val="789927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31375"/>
            <a:ext cx="9144000" cy="6257925"/>
          </a:xfrm>
          <a:prstGeom prst="rect">
            <a:avLst/>
          </a:prstGeom>
          <a:solidFill>
            <a:srgbClr val="6666FF"/>
          </a:solidFill>
          <a:ln>
            <a:noFill/>
          </a:ln>
          <a:extLst>
            <a:ext uri="{91240B29-F687-4F45-9708-019B960494DF}">
              <a14:hiddenLine xmlns:a14="http://schemas.microsoft.com/office/drawing/2010/main" xmlns="" w="57150">
                <a:solidFill>
                  <a:srgbClr val="000000"/>
                </a:solidFill>
                <a:miter lim="800000"/>
                <a:headEnd/>
                <a:tailEnd/>
              </a14:hiddenLine>
            </a:ext>
          </a:extLst>
        </p:spPr>
      </p:pic>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200" b="1" u="sng" dirty="0">
                <a:solidFill>
                  <a:prstClr val="white"/>
                </a:solidFill>
                <a:cs typeface="Times New Roman" pitchFamily="18" charset="0"/>
              </a:rPr>
              <a:t>SECOND CONGO WAR : 1998-2003</a:t>
            </a:r>
          </a:p>
        </p:txBody>
      </p:sp>
      <p:sp>
        <p:nvSpPr>
          <p:cNvPr id="6" name="Slide Number Placeholder 4"/>
          <p:cNvSpPr txBox="1">
            <a:spLocks/>
          </p:cNvSpPr>
          <p:nvPr/>
        </p:nvSpPr>
        <p:spPr bwMode="auto">
          <a:xfrm>
            <a:off x="6553200" y="6245225"/>
            <a:ext cx="2133600" cy="4762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eaLnBrk="1" hangingPunct="1">
              <a:defRPr/>
            </a:pPr>
            <a:fld id="{0C20BD26-DC45-4DF9-83DB-2EEBB25D219F}" type="slidenum">
              <a:rPr lang="en-US" smtClean="0">
                <a:solidFill>
                  <a:srgbClr val="000000"/>
                </a:solidFill>
              </a:rPr>
              <a:pPr eaLnBrk="1" hangingPunct="1">
                <a:defRPr/>
              </a:pPr>
              <a:t>22</a:t>
            </a:fld>
            <a:endParaRPr lang="en-US" smtClean="0">
              <a:solidFill>
                <a:srgbClr val="000000"/>
              </a:solidFill>
            </a:endParaRPr>
          </a:p>
        </p:txBody>
      </p:sp>
      <p:sp>
        <p:nvSpPr>
          <p:cNvPr id="7" name="AutoShape 3"/>
          <p:cNvSpPr>
            <a:spLocks noChangeArrowheads="1"/>
          </p:cNvSpPr>
          <p:nvPr/>
        </p:nvSpPr>
        <p:spPr bwMode="auto">
          <a:xfrm>
            <a:off x="685800" y="2895600"/>
            <a:ext cx="1419225" cy="1447800"/>
          </a:xfrm>
          <a:prstGeom prst="star5">
            <a:avLst/>
          </a:prstGeom>
          <a:solidFill>
            <a:srgbClr val="000000"/>
          </a:solidFill>
          <a:ln w="38100">
            <a:solidFill>
              <a:srgbClr val="FFFFFF"/>
            </a:solidFill>
            <a:miter lim="800000"/>
            <a:headEnd/>
            <a:tailEnd/>
          </a:ln>
          <a:effectLst/>
        </p:spPr>
        <p:txBody>
          <a:bodyPr wrap="none" anchor="ctr"/>
          <a:lstStyle/>
          <a:p>
            <a:pPr>
              <a:defRPr/>
            </a:pPr>
            <a:endParaRPr lang="en-US" kern="0">
              <a:solidFill>
                <a:sysClr val="windowText" lastClr="000000"/>
              </a:solidFill>
            </a:endParaRPr>
          </a:p>
        </p:txBody>
      </p:sp>
      <p:pic>
        <p:nvPicPr>
          <p:cNvPr id="8" name="Picture 4" descr="_1121923_kabila2-ap300"/>
          <p:cNvPicPr>
            <a:picLocks noChangeAspect="1" noChangeArrowheads="1"/>
          </p:cNvPicPr>
          <p:nvPr/>
        </p:nvPicPr>
        <p:blipFill>
          <a:blip r:embed="rId4" cstate="print">
            <a:extLst>
              <a:ext uri="{28A0092B-C50C-407E-A947-70E740481C1C}">
                <a14:useLocalDpi xmlns:a14="http://schemas.microsoft.com/office/drawing/2010/main" xmlns="" val="0"/>
              </a:ext>
            </a:extLst>
          </a:blip>
          <a:srcRect l="3316" r="27026" b="6908"/>
          <a:stretch>
            <a:fillRect/>
          </a:stretch>
        </p:blipFill>
        <p:spPr bwMode="auto">
          <a:xfrm>
            <a:off x="457200" y="2819400"/>
            <a:ext cx="1066800" cy="96520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5" descr="flag of angol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52600" y="3581400"/>
            <a:ext cx="990600" cy="679450"/>
          </a:xfrm>
          <a:prstGeom prst="rect">
            <a:avLst/>
          </a:prstGeom>
          <a:noFill/>
          <a:ln w="317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6" descr="flag of burundi"/>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48488" y="3500438"/>
            <a:ext cx="914400" cy="611187"/>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7" descr="flag of uganda"/>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00788" y="1557338"/>
            <a:ext cx="990600" cy="606425"/>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8" descr="flag of zimb"/>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19400" y="4419600"/>
            <a:ext cx="990600" cy="684213"/>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9" descr="flag of rwanda"/>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56325" y="2708275"/>
            <a:ext cx="914400" cy="58420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AutoShape 10"/>
          <p:cNvSpPr>
            <a:spLocks noChangeArrowheads="1"/>
          </p:cNvSpPr>
          <p:nvPr/>
        </p:nvSpPr>
        <p:spPr bwMode="auto">
          <a:xfrm rot="18850362">
            <a:off x="2850357" y="1850231"/>
            <a:ext cx="1662112" cy="485775"/>
          </a:xfrm>
          <a:prstGeom prst="leftArrow">
            <a:avLst>
              <a:gd name="adj1" fmla="val 50000"/>
              <a:gd name="adj2" fmla="val 85539"/>
            </a:avLst>
          </a:prstGeom>
          <a:solidFill>
            <a:srgbClr val="000000"/>
          </a:solidFill>
          <a:ln w="9525">
            <a:solidFill>
              <a:srgbClr val="808080"/>
            </a:solidFill>
            <a:miter lim="800000"/>
            <a:headEnd/>
            <a:tailEnd/>
          </a:ln>
        </p:spPr>
        <p:txBody>
          <a:bodyPr wrap="none" anchor="ctr"/>
          <a:lstStyle/>
          <a:p>
            <a:pPr algn="ctr">
              <a:defRPr/>
            </a:pPr>
            <a:r>
              <a:rPr lang="en-US" sz="2400" kern="0" dirty="0">
                <a:solidFill>
                  <a:srgbClr val="FFFFFF"/>
                </a:solidFill>
                <a:latin typeface="Times New Roman" pitchFamily="18" charset="0"/>
              </a:rPr>
              <a:t>MLC</a:t>
            </a:r>
          </a:p>
        </p:txBody>
      </p:sp>
      <p:sp>
        <p:nvSpPr>
          <p:cNvPr id="15" name="AutoShape 11"/>
          <p:cNvSpPr>
            <a:spLocks noChangeArrowheads="1"/>
          </p:cNvSpPr>
          <p:nvPr/>
        </p:nvSpPr>
        <p:spPr bwMode="auto">
          <a:xfrm rot="686343">
            <a:off x="4724400" y="1412875"/>
            <a:ext cx="1433513" cy="485775"/>
          </a:xfrm>
          <a:prstGeom prst="leftArrow">
            <a:avLst>
              <a:gd name="adj1" fmla="val 50000"/>
              <a:gd name="adj2" fmla="val 73775"/>
            </a:avLst>
          </a:prstGeom>
          <a:solidFill>
            <a:srgbClr val="000000"/>
          </a:solidFill>
          <a:ln w="9525" algn="ctr">
            <a:solidFill>
              <a:srgbClr val="808080"/>
            </a:solidFill>
            <a:miter lim="800000"/>
            <a:headEnd/>
            <a:tailEnd/>
          </a:ln>
        </p:spPr>
        <p:txBody>
          <a:bodyPr wrap="none" anchor="ctr"/>
          <a:lstStyle/>
          <a:p>
            <a:pPr algn="ctr">
              <a:defRPr/>
            </a:pPr>
            <a:r>
              <a:rPr lang="en-US" sz="2400" kern="0">
                <a:solidFill>
                  <a:srgbClr val="FFFFFF"/>
                </a:solidFill>
                <a:latin typeface="Times New Roman" pitchFamily="18" charset="0"/>
              </a:rPr>
              <a:t>MLC</a:t>
            </a:r>
          </a:p>
        </p:txBody>
      </p:sp>
      <p:sp>
        <p:nvSpPr>
          <p:cNvPr id="16" name="AutoShape 12"/>
          <p:cNvSpPr>
            <a:spLocks noChangeArrowheads="1"/>
          </p:cNvSpPr>
          <p:nvPr/>
        </p:nvSpPr>
        <p:spPr bwMode="auto">
          <a:xfrm rot="20193503">
            <a:off x="4505325" y="3243263"/>
            <a:ext cx="1511300" cy="485775"/>
          </a:xfrm>
          <a:prstGeom prst="leftArrow">
            <a:avLst>
              <a:gd name="adj1" fmla="val 50000"/>
              <a:gd name="adj2" fmla="val 77778"/>
            </a:avLst>
          </a:prstGeom>
          <a:solidFill>
            <a:srgbClr val="333399"/>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algn="ctr">
              <a:defRPr/>
            </a:pPr>
            <a:r>
              <a:rPr lang="en-US" sz="2400" kern="0">
                <a:solidFill>
                  <a:srgbClr val="808080"/>
                </a:solidFill>
                <a:latin typeface="Times New Roman" pitchFamily="18" charset="0"/>
              </a:rPr>
              <a:t>RCD</a:t>
            </a:r>
          </a:p>
        </p:txBody>
      </p:sp>
      <p:pic>
        <p:nvPicPr>
          <p:cNvPr id="17" name="Picture 13" descr="flag of namibia"/>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356100" y="5181600"/>
            <a:ext cx="1016000" cy="663575"/>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sp>
        <p:nvSpPr>
          <p:cNvPr id="18" name="Freeform 14"/>
          <p:cNvSpPr>
            <a:spLocks/>
          </p:cNvSpPr>
          <p:nvPr/>
        </p:nvSpPr>
        <p:spPr bwMode="auto">
          <a:xfrm>
            <a:off x="2286000" y="2133600"/>
            <a:ext cx="4038600" cy="2971800"/>
          </a:xfrm>
          <a:custGeom>
            <a:avLst/>
            <a:gdLst>
              <a:gd name="T0" fmla="*/ 0 w 2544"/>
              <a:gd name="T1" fmla="*/ 0 h 1872"/>
              <a:gd name="T2" fmla="*/ 2147483647 w 2544"/>
              <a:gd name="T3" fmla="*/ 2147483647 h 1872"/>
              <a:gd name="T4" fmla="*/ 2147483647 w 2544"/>
              <a:gd name="T5" fmla="*/ 2147483647 h 1872"/>
              <a:gd name="T6" fmla="*/ 2147483647 w 2544"/>
              <a:gd name="T7" fmla="*/ 2147483647 h 1872"/>
              <a:gd name="T8" fmla="*/ 2147483647 w 2544"/>
              <a:gd name="T9" fmla="*/ 2147483647 h 1872"/>
              <a:gd name="T10" fmla="*/ 2147483647 w 2544"/>
              <a:gd name="T11" fmla="*/ 2147483647 h 1872"/>
              <a:gd name="T12" fmla="*/ 2147483647 w 2544"/>
              <a:gd name="T13" fmla="*/ 2147483647 h 1872"/>
              <a:gd name="T14" fmla="*/ 2147483647 w 2544"/>
              <a:gd name="T15" fmla="*/ 2147483647 h 1872"/>
              <a:gd name="T16" fmla="*/ 2147483647 w 2544"/>
              <a:gd name="T17" fmla="*/ 2147483647 h 18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4"/>
              <a:gd name="T28" fmla="*/ 0 h 1872"/>
              <a:gd name="T29" fmla="*/ 2544 w 2544"/>
              <a:gd name="T30" fmla="*/ 1872 h 18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4" h="1872">
                <a:moveTo>
                  <a:pt x="0" y="0"/>
                </a:moveTo>
                <a:cubicBezTo>
                  <a:pt x="96" y="12"/>
                  <a:pt x="192" y="24"/>
                  <a:pt x="288" y="96"/>
                </a:cubicBezTo>
                <a:cubicBezTo>
                  <a:pt x="384" y="168"/>
                  <a:pt x="472" y="328"/>
                  <a:pt x="576" y="432"/>
                </a:cubicBezTo>
                <a:cubicBezTo>
                  <a:pt x="680" y="536"/>
                  <a:pt x="800" y="616"/>
                  <a:pt x="912" y="720"/>
                </a:cubicBezTo>
                <a:cubicBezTo>
                  <a:pt x="1024" y="824"/>
                  <a:pt x="1136" y="960"/>
                  <a:pt x="1248" y="1056"/>
                </a:cubicBezTo>
                <a:cubicBezTo>
                  <a:pt x="1360" y="1152"/>
                  <a:pt x="1456" y="1208"/>
                  <a:pt x="1584" y="1296"/>
                </a:cubicBezTo>
                <a:cubicBezTo>
                  <a:pt x="1712" y="1384"/>
                  <a:pt x="1904" y="1504"/>
                  <a:pt x="2016" y="1584"/>
                </a:cubicBezTo>
                <a:cubicBezTo>
                  <a:pt x="2128" y="1664"/>
                  <a:pt x="2168" y="1728"/>
                  <a:pt x="2256" y="1776"/>
                </a:cubicBezTo>
                <a:cubicBezTo>
                  <a:pt x="2344" y="1824"/>
                  <a:pt x="2496" y="1856"/>
                  <a:pt x="2544" y="1872"/>
                </a:cubicBezTo>
              </a:path>
            </a:pathLst>
          </a:custGeom>
          <a:noFill/>
          <a:ln w="57150">
            <a:solidFill>
              <a:srgbClr val="FF3300"/>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kern="0">
              <a:solidFill>
                <a:sysClr val="windowText" lastClr="000000"/>
              </a:solidFill>
            </a:endParaRPr>
          </a:p>
        </p:txBody>
      </p:sp>
      <p:sp>
        <p:nvSpPr>
          <p:cNvPr id="19" name="AutoShape 15"/>
          <p:cNvSpPr>
            <a:spLocks noChangeArrowheads="1"/>
          </p:cNvSpPr>
          <p:nvPr/>
        </p:nvSpPr>
        <p:spPr bwMode="auto">
          <a:xfrm rot="19293834">
            <a:off x="3886200" y="4267200"/>
            <a:ext cx="976313" cy="485775"/>
          </a:xfrm>
          <a:prstGeom prst="rightArrow">
            <a:avLst>
              <a:gd name="adj1" fmla="val 50000"/>
              <a:gd name="adj2" fmla="val 50245"/>
            </a:avLst>
          </a:prstGeom>
          <a:solidFill>
            <a:srgbClr val="FF3300"/>
          </a:solidFill>
          <a:ln w="9525">
            <a:solidFill>
              <a:srgbClr val="808080"/>
            </a:solidFill>
            <a:miter lim="800000"/>
            <a:headEnd/>
            <a:tailEnd/>
          </a:ln>
        </p:spPr>
        <p:txBody>
          <a:bodyPr wrap="none" anchor="ctr"/>
          <a:lstStyle/>
          <a:p>
            <a:pPr>
              <a:defRPr/>
            </a:pPr>
            <a:endParaRPr lang="en-US" kern="0">
              <a:solidFill>
                <a:sysClr val="windowText" lastClr="000000"/>
              </a:solidFill>
            </a:endParaRPr>
          </a:p>
        </p:txBody>
      </p:sp>
      <p:sp>
        <p:nvSpPr>
          <p:cNvPr id="20" name="AutoShape 16"/>
          <p:cNvSpPr>
            <a:spLocks noChangeArrowheads="1"/>
          </p:cNvSpPr>
          <p:nvPr/>
        </p:nvSpPr>
        <p:spPr bwMode="auto">
          <a:xfrm rot="19293834">
            <a:off x="1905000" y="2514600"/>
            <a:ext cx="976313" cy="485775"/>
          </a:xfrm>
          <a:prstGeom prst="rightArrow">
            <a:avLst>
              <a:gd name="adj1" fmla="val 50000"/>
              <a:gd name="adj2" fmla="val 50245"/>
            </a:avLst>
          </a:prstGeom>
          <a:solidFill>
            <a:srgbClr val="FF3300"/>
          </a:solidFill>
          <a:ln w="9525">
            <a:solidFill>
              <a:srgbClr val="808080"/>
            </a:solidFill>
            <a:miter lim="800000"/>
            <a:headEnd/>
            <a:tailEnd/>
          </a:ln>
        </p:spPr>
        <p:txBody>
          <a:bodyPr wrap="none" anchor="ctr"/>
          <a:lstStyle/>
          <a:p>
            <a:pPr>
              <a:defRPr/>
            </a:pPr>
            <a:endParaRPr lang="en-US" kern="0">
              <a:solidFill>
                <a:sysClr val="windowText" lastClr="000000"/>
              </a:solidFill>
            </a:endParaRPr>
          </a:p>
        </p:txBody>
      </p:sp>
      <p:sp>
        <p:nvSpPr>
          <p:cNvPr id="21" name="AutoShape 17"/>
          <p:cNvSpPr>
            <a:spLocks noChangeArrowheads="1"/>
          </p:cNvSpPr>
          <p:nvPr/>
        </p:nvSpPr>
        <p:spPr bwMode="auto">
          <a:xfrm rot="19293834">
            <a:off x="2819400" y="3429000"/>
            <a:ext cx="976313" cy="485775"/>
          </a:xfrm>
          <a:prstGeom prst="rightArrow">
            <a:avLst>
              <a:gd name="adj1" fmla="val 50000"/>
              <a:gd name="adj2" fmla="val 50245"/>
            </a:avLst>
          </a:prstGeom>
          <a:solidFill>
            <a:srgbClr val="FF3300"/>
          </a:solidFill>
          <a:ln w="9525">
            <a:solidFill>
              <a:srgbClr val="808080"/>
            </a:solidFill>
            <a:miter lim="800000"/>
            <a:headEnd/>
            <a:tailEnd/>
          </a:ln>
        </p:spPr>
        <p:txBody>
          <a:bodyPr wrap="none" anchor="ctr"/>
          <a:lstStyle/>
          <a:p>
            <a:pPr>
              <a:defRPr/>
            </a:pPr>
            <a:endParaRPr lang="en-US" kern="0">
              <a:solidFill>
                <a:sysClr val="windowText" lastClr="000000"/>
              </a:solidFill>
            </a:endParaRPr>
          </a:p>
        </p:txBody>
      </p:sp>
      <p:sp>
        <p:nvSpPr>
          <p:cNvPr id="22" name="AutoShape 18"/>
          <p:cNvSpPr>
            <a:spLocks noChangeArrowheads="1"/>
          </p:cNvSpPr>
          <p:nvPr/>
        </p:nvSpPr>
        <p:spPr bwMode="auto">
          <a:xfrm rot="19931064">
            <a:off x="5465763" y="3976688"/>
            <a:ext cx="1323975" cy="485775"/>
          </a:xfrm>
          <a:prstGeom prst="leftArrow">
            <a:avLst>
              <a:gd name="adj1" fmla="val 50000"/>
              <a:gd name="adj2" fmla="val 68137"/>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r>
              <a:rPr lang="en-US" sz="2400" kern="0">
                <a:solidFill>
                  <a:srgbClr val="808080"/>
                </a:solidFill>
                <a:latin typeface="Times New Roman" pitchFamily="18" charset="0"/>
              </a:rPr>
              <a:t>RCD</a:t>
            </a:r>
          </a:p>
        </p:txBody>
      </p:sp>
      <p:sp>
        <p:nvSpPr>
          <p:cNvPr id="23" name="AutoShape 19"/>
          <p:cNvSpPr>
            <a:spLocks noChangeArrowheads="1"/>
          </p:cNvSpPr>
          <p:nvPr/>
        </p:nvSpPr>
        <p:spPr bwMode="auto">
          <a:xfrm rot="20437361">
            <a:off x="3635375" y="2565400"/>
            <a:ext cx="1662113" cy="485775"/>
          </a:xfrm>
          <a:prstGeom prst="leftArrow">
            <a:avLst>
              <a:gd name="adj1" fmla="val 50000"/>
              <a:gd name="adj2" fmla="val 85539"/>
            </a:avLst>
          </a:prstGeom>
          <a:solidFill>
            <a:srgbClr val="333399"/>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algn="ctr">
              <a:defRPr/>
            </a:pPr>
            <a:r>
              <a:rPr lang="en-US" sz="2400" kern="0">
                <a:solidFill>
                  <a:srgbClr val="808080"/>
                </a:solidFill>
                <a:latin typeface="Times New Roman" pitchFamily="18" charset="0"/>
              </a:rPr>
              <a:t>RCD</a:t>
            </a:r>
          </a:p>
        </p:txBody>
      </p:sp>
      <p:sp>
        <p:nvSpPr>
          <p:cNvPr id="25" name="Text Box 22"/>
          <p:cNvSpPr txBox="1">
            <a:spLocks noChangeArrowheads="1"/>
          </p:cNvSpPr>
          <p:nvPr/>
        </p:nvSpPr>
        <p:spPr bwMode="auto">
          <a:xfrm>
            <a:off x="1797050" y="4292600"/>
            <a:ext cx="779463" cy="274638"/>
          </a:xfrm>
          <a:prstGeom prst="rect">
            <a:avLst/>
          </a:prstGeom>
          <a:solidFill>
            <a:srgbClr val="FFFF00"/>
          </a:solidFill>
          <a:ln>
            <a:noFill/>
          </a:ln>
          <a:extLst>
            <a:ext uri="{91240B29-F687-4F45-9708-019B960494DF}">
              <a14:hiddenLine xmlns:a14="http://schemas.microsoft.com/office/drawing/2010/main" xmlns="" w="2857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200" b="1" kern="0" smtClean="0">
                <a:solidFill>
                  <a:srgbClr val="000000"/>
                </a:solidFill>
              </a:rPr>
              <a:t>ANGOLA</a:t>
            </a:r>
          </a:p>
        </p:txBody>
      </p:sp>
      <p:sp>
        <p:nvSpPr>
          <p:cNvPr id="26" name="Text Box 23"/>
          <p:cNvSpPr txBox="1">
            <a:spLocks noChangeArrowheads="1"/>
          </p:cNvSpPr>
          <p:nvPr/>
        </p:nvSpPr>
        <p:spPr bwMode="auto">
          <a:xfrm>
            <a:off x="2867025" y="5170488"/>
            <a:ext cx="944563" cy="274637"/>
          </a:xfrm>
          <a:prstGeom prst="rect">
            <a:avLst/>
          </a:prstGeom>
          <a:solidFill>
            <a:srgbClr val="FFFF00"/>
          </a:solidFill>
          <a:ln>
            <a:noFill/>
          </a:ln>
          <a:extLst>
            <a:ext uri="{91240B29-F687-4F45-9708-019B960494DF}">
              <a14:hiddenLine xmlns:a14="http://schemas.microsoft.com/office/drawing/2010/main" xmlns="" w="2857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200" b="1" kern="0" smtClean="0">
                <a:solidFill>
                  <a:srgbClr val="000000"/>
                </a:solidFill>
              </a:rPr>
              <a:t>ZIMBABWE</a:t>
            </a:r>
          </a:p>
        </p:txBody>
      </p:sp>
      <p:sp>
        <p:nvSpPr>
          <p:cNvPr id="27" name="Text Box 24"/>
          <p:cNvSpPr txBox="1">
            <a:spLocks noChangeArrowheads="1"/>
          </p:cNvSpPr>
          <p:nvPr/>
        </p:nvSpPr>
        <p:spPr bwMode="auto">
          <a:xfrm>
            <a:off x="4459288" y="5891213"/>
            <a:ext cx="763587" cy="274637"/>
          </a:xfrm>
          <a:prstGeom prst="rect">
            <a:avLst/>
          </a:prstGeom>
          <a:solidFill>
            <a:srgbClr val="FFFF00"/>
          </a:solidFill>
          <a:ln>
            <a:noFill/>
          </a:ln>
          <a:extLst>
            <a:ext uri="{91240B29-F687-4F45-9708-019B960494DF}">
              <a14:hiddenLine xmlns:a14="http://schemas.microsoft.com/office/drawing/2010/main" xmlns="" w="2857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200" b="1" kern="0" smtClean="0">
                <a:solidFill>
                  <a:srgbClr val="000000"/>
                </a:solidFill>
              </a:rPr>
              <a:t>NAMIBIE</a:t>
            </a:r>
          </a:p>
        </p:txBody>
      </p:sp>
      <p:sp>
        <p:nvSpPr>
          <p:cNvPr id="28" name="TextBox 25"/>
          <p:cNvSpPr txBox="1">
            <a:spLocks noChangeArrowheads="1"/>
          </p:cNvSpPr>
          <p:nvPr/>
        </p:nvSpPr>
        <p:spPr bwMode="auto">
          <a:xfrm>
            <a:off x="5562600" y="32766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kern="0" smtClean="0">
                <a:solidFill>
                  <a:srgbClr val="FF0000"/>
                </a:solidFill>
              </a:rPr>
              <a:t>RWANDA</a:t>
            </a:r>
          </a:p>
        </p:txBody>
      </p:sp>
      <p:sp>
        <p:nvSpPr>
          <p:cNvPr id="29" name="TextBox 26"/>
          <p:cNvSpPr txBox="1">
            <a:spLocks noChangeArrowheads="1"/>
          </p:cNvSpPr>
          <p:nvPr/>
        </p:nvSpPr>
        <p:spPr bwMode="auto">
          <a:xfrm>
            <a:off x="6019800" y="1143000"/>
            <a:ext cx="1447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kern="0" smtClean="0">
                <a:solidFill>
                  <a:srgbClr val="FF0000"/>
                </a:solidFill>
              </a:rPr>
              <a:t>OUGANDA</a:t>
            </a:r>
          </a:p>
        </p:txBody>
      </p:sp>
      <p:sp>
        <p:nvSpPr>
          <p:cNvPr id="30" name="TextBox 27"/>
          <p:cNvSpPr txBox="1">
            <a:spLocks noChangeArrowheads="1"/>
          </p:cNvSpPr>
          <p:nvPr/>
        </p:nvSpPr>
        <p:spPr bwMode="auto">
          <a:xfrm>
            <a:off x="6705600" y="4038600"/>
            <a:ext cx="152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kern="0" smtClean="0">
                <a:solidFill>
                  <a:srgbClr val="FF0000"/>
                </a:solidFill>
              </a:rPr>
              <a:t>BURUNDI</a:t>
            </a:r>
          </a:p>
        </p:txBody>
      </p:sp>
      <p:sp>
        <p:nvSpPr>
          <p:cNvPr id="3" name="TextBox 2"/>
          <p:cNvSpPr txBox="1"/>
          <p:nvPr/>
        </p:nvSpPr>
        <p:spPr>
          <a:xfrm>
            <a:off x="461366" y="914400"/>
            <a:ext cx="8458200" cy="523220"/>
          </a:xfrm>
          <a:prstGeom prst="rect">
            <a:avLst/>
          </a:prstGeom>
          <a:solidFill>
            <a:srgbClr val="FF0000"/>
          </a:solidFill>
          <a:ln w="28575">
            <a:solidFill>
              <a:schemeClr val="tx1"/>
            </a:solidFill>
          </a:ln>
        </p:spPr>
        <p:txBody>
          <a:bodyPr wrap="square" rtlCol="0">
            <a:spAutoFit/>
          </a:bodyPr>
          <a:lstStyle/>
          <a:p>
            <a:r>
              <a:rPr lang="en-US" sz="2800" b="1" dirty="0">
                <a:solidFill>
                  <a:prstClr val="black"/>
                </a:solidFill>
              </a:rPr>
              <a:t>JUL 1999 : LUSAKA CEASEFIRE AGREEMENT</a:t>
            </a:r>
          </a:p>
        </p:txBody>
      </p:sp>
      <p:sp>
        <p:nvSpPr>
          <p:cNvPr id="31" name="TextBox 30"/>
          <p:cNvSpPr txBox="1"/>
          <p:nvPr/>
        </p:nvSpPr>
        <p:spPr>
          <a:xfrm>
            <a:off x="0" y="1787497"/>
            <a:ext cx="9144000" cy="400110"/>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AUG 1999 : 90 UN PEACE  KEEPERS  DEPLOYED</a:t>
            </a:r>
          </a:p>
        </p:txBody>
      </p:sp>
      <p:sp>
        <p:nvSpPr>
          <p:cNvPr id="32" name="TextBox 31"/>
          <p:cNvSpPr txBox="1"/>
          <p:nvPr/>
        </p:nvSpPr>
        <p:spPr>
          <a:xfrm>
            <a:off x="-10510" y="2187607"/>
            <a:ext cx="9144000" cy="400110"/>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FEB 2000: 5,537 UN PEACE  KEEPERS  TO MONITOR CEASE FIRE</a:t>
            </a:r>
          </a:p>
        </p:txBody>
      </p:sp>
      <p:sp>
        <p:nvSpPr>
          <p:cNvPr id="33" name="TextBox 32"/>
          <p:cNvSpPr txBox="1"/>
          <p:nvPr/>
        </p:nvSpPr>
        <p:spPr>
          <a:xfrm>
            <a:off x="-2630" y="2578160"/>
            <a:ext cx="9144000" cy="400110"/>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MAY-JUN 2000 : HEAVY FIGHTING COTINUES</a:t>
            </a:r>
          </a:p>
        </p:txBody>
      </p:sp>
      <p:sp>
        <p:nvSpPr>
          <p:cNvPr id="34" name="TextBox 33"/>
          <p:cNvSpPr txBox="1"/>
          <p:nvPr/>
        </p:nvSpPr>
        <p:spPr>
          <a:xfrm>
            <a:off x="-13136" y="2983530"/>
            <a:ext cx="9144000" cy="1015663"/>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JAN 2001 : PRESIDENT LAURENT KABILA  ASSASINATED</a:t>
            </a:r>
          </a:p>
          <a:p>
            <a:r>
              <a:rPr lang="en-US" sz="2000" b="1" dirty="0">
                <a:solidFill>
                  <a:prstClr val="black"/>
                </a:solidFill>
              </a:rPr>
              <a:t>                    HIS SON JOSEPH KABILA SWORN IN AS PRESIDENT</a:t>
            </a:r>
          </a:p>
          <a:p>
            <a:r>
              <a:rPr lang="en-US" sz="2000" b="1" dirty="0">
                <a:solidFill>
                  <a:prstClr val="black"/>
                </a:solidFill>
              </a:rPr>
              <a:t>                    UN PULL OUT PLAN AGREED BY RWANDA &amp; UGANDA</a:t>
            </a:r>
          </a:p>
        </p:txBody>
      </p:sp>
      <p:sp>
        <p:nvSpPr>
          <p:cNvPr id="35" name="TextBox 34"/>
          <p:cNvSpPr txBox="1"/>
          <p:nvPr/>
        </p:nvSpPr>
        <p:spPr>
          <a:xfrm>
            <a:off x="0" y="4010907"/>
            <a:ext cx="9144000" cy="707886"/>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SEP 2002:   </a:t>
            </a:r>
            <a:r>
              <a:rPr lang="en-US" sz="2000" b="1" u="sng" dirty="0">
                <a:solidFill>
                  <a:prstClr val="black"/>
                </a:solidFill>
              </a:rPr>
              <a:t>LUANDA AGREEMENT</a:t>
            </a:r>
            <a:r>
              <a:rPr lang="en-US" sz="2000" b="1" dirty="0">
                <a:solidFill>
                  <a:prstClr val="black"/>
                </a:solidFill>
              </a:rPr>
              <a:t> – PEACE AGREEMENT BETWEEN</a:t>
            </a:r>
            <a:endParaRPr lang="en-US" sz="2000" b="1" u="sng" dirty="0">
              <a:solidFill>
                <a:prstClr val="black"/>
              </a:solidFill>
            </a:endParaRPr>
          </a:p>
          <a:p>
            <a:r>
              <a:rPr lang="en-US" sz="2000" b="1" dirty="0">
                <a:solidFill>
                  <a:prstClr val="black"/>
                </a:solidFill>
              </a:rPr>
              <a:t>                    CONGO AND UGANDA</a:t>
            </a:r>
          </a:p>
        </p:txBody>
      </p:sp>
      <p:sp>
        <p:nvSpPr>
          <p:cNvPr id="36" name="TextBox 35"/>
          <p:cNvSpPr txBox="1"/>
          <p:nvPr/>
        </p:nvSpPr>
        <p:spPr>
          <a:xfrm>
            <a:off x="-13136" y="4715450"/>
            <a:ext cx="9144000" cy="707886"/>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OCT 2002:   20,000 RWANDAN SOLDIERS WITHDRAW COMPLETING </a:t>
            </a:r>
            <a:br>
              <a:rPr lang="en-US" sz="2000" b="1" dirty="0">
                <a:solidFill>
                  <a:prstClr val="black"/>
                </a:solidFill>
              </a:rPr>
            </a:br>
            <a:r>
              <a:rPr lang="en-US" sz="2000" b="1" dirty="0">
                <a:solidFill>
                  <a:prstClr val="black"/>
                </a:solidFill>
              </a:rPr>
              <a:t>                      WITHDRAWL OF RWANDAN FORCES</a:t>
            </a:r>
          </a:p>
        </p:txBody>
      </p:sp>
    </p:spTree>
    <p:extLst>
      <p:ext uri="{BB962C8B-B14F-4D97-AF65-F5344CB8AC3E}">
        <p14:creationId xmlns:p14="http://schemas.microsoft.com/office/powerpoint/2010/main" xmlns="" val="2803990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randombar(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randombar(horizontal)">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2800" b="1" u="sng" dirty="0">
                <a:solidFill>
                  <a:prstClr val="white"/>
                </a:solidFill>
                <a:cs typeface="Times New Roman" pitchFamily="18" charset="0"/>
              </a:rPr>
              <a:t>SECOND CONGO WAR : AFTERMATH</a:t>
            </a:r>
          </a:p>
        </p:txBody>
      </p:sp>
      <p:pic>
        <p:nvPicPr>
          <p:cNvPr id="3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08773"/>
            <a:ext cx="9074150" cy="57753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43" name="Group 4"/>
          <p:cNvGrpSpPr>
            <a:grpSpLocks/>
          </p:cNvGrpSpPr>
          <p:nvPr/>
        </p:nvGrpSpPr>
        <p:grpSpPr bwMode="auto">
          <a:xfrm>
            <a:off x="-77990" y="1162062"/>
            <a:ext cx="8953500" cy="5591185"/>
            <a:chOff x="217" y="960"/>
            <a:chExt cx="5273" cy="3109"/>
          </a:xfrm>
        </p:grpSpPr>
        <p:pic>
          <p:nvPicPr>
            <p:cNvPr id="144" name="Picture 5" descr="IDPmapRasterize cop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2" y="1288"/>
              <a:ext cx="2281" cy="2178"/>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45" name="Text Box 6"/>
            <p:cNvSpPr txBox="1">
              <a:spLocks noChangeArrowheads="1"/>
            </p:cNvSpPr>
            <p:nvPr/>
          </p:nvSpPr>
          <p:spPr bwMode="auto">
            <a:xfrm>
              <a:off x="217" y="960"/>
              <a:ext cx="2660" cy="202"/>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gn="ctr">
                <a:spcBef>
                  <a:spcPct val="50000"/>
                </a:spcBef>
                <a:defRPr/>
              </a:pPr>
              <a:r>
                <a:rPr lang="en-CA" b="1" kern="0">
                  <a:solidFill>
                    <a:srgbClr val="FFFF00"/>
                  </a:solidFill>
                  <a:cs typeface="Arial" charset="0"/>
                </a:rPr>
                <a:t>INTERNALLY</a:t>
              </a:r>
              <a:r>
                <a:rPr lang="en-CA" b="1" kern="0">
                  <a:solidFill>
                    <a:srgbClr val="FFFFFF"/>
                  </a:solidFill>
                  <a:cs typeface="Arial" charset="0"/>
                </a:rPr>
                <a:t> </a:t>
              </a:r>
              <a:r>
                <a:rPr lang="en-CA" b="1" kern="0">
                  <a:solidFill>
                    <a:srgbClr val="FFFF00"/>
                  </a:solidFill>
                  <a:cs typeface="Arial" charset="0"/>
                </a:rPr>
                <a:t>DISPLACED PERSONS</a:t>
              </a:r>
            </a:p>
          </p:txBody>
        </p:sp>
        <p:sp>
          <p:nvSpPr>
            <p:cNvPr id="146" name="Text Box 7"/>
            <p:cNvSpPr txBox="1">
              <a:spLocks noChangeArrowheads="1"/>
            </p:cNvSpPr>
            <p:nvPr/>
          </p:nvSpPr>
          <p:spPr bwMode="auto">
            <a:xfrm>
              <a:off x="570" y="1262"/>
              <a:ext cx="3068" cy="343"/>
            </a:xfrm>
            <a:prstGeom prst="rect">
              <a:avLst/>
            </a:prstGeom>
            <a:noFill/>
            <a:ln w="12700">
              <a:noFill/>
              <a:miter lim="800000"/>
              <a:headEnd/>
              <a:tailEnd/>
            </a:ln>
            <a:effectLst/>
          </p:spPr>
          <p:txBody>
            <a:bodyPr>
              <a:spAutoFit/>
            </a:bodyPr>
            <a:lstStyle/>
            <a:p>
              <a:pPr eaLnBrk="0" hangingPunct="0">
                <a:lnSpc>
                  <a:spcPct val="95000"/>
                </a:lnSpc>
                <a:spcBef>
                  <a:spcPct val="50000"/>
                </a:spcBef>
                <a:spcAft>
                  <a:spcPct val="50000"/>
                </a:spcAft>
                <a:buClr>
                  <a:srgbClr val="000000"/>
                </a:buClr>
                <a:buSzPct val="100000"/>
                <a:buFont typeface="Wingdings" pitchFamily="2" charset="2"/>
                <a:buNone/>
                <a:defRPr/>
              </a:pPr>
              <a:endParaRPr lang="ru-RU" sz="3600" b="1" kern="0">
                <a:solidFill>
                  <a:sysClr val="windowText" lastClr="000000"/>
                </a:solidFill>
                <a:effectLst>
                  <a:outerShdw blurRad="38100" dist="38100" dir="2700000" algn="tl">
                    <a:srgbClr val="FFFFFF"/>
                  </a:outerShdw>
                </a:effectLst>
                <a:latin typeface="Bradley Hand ITC" pitchFamily="66" charset="0"/>
                <a:cs typeface="Times New Roman" pitchFamily="18" charset="0"/>
              </a:endParaRPr>
            </a:p>
          </p:txBody>
        </p:sp>
        <p:sp>
          <p:nvSpPr>
            <p:cNvPr id="147" name="Text Box 8"/>
            <p:cNvSpPr txBox="1">
              <a:spLocks noChangeArrowheads="1"/>
            </p:cNvSpPr>
            <p:nvPr/>
          </p:nvSpPr>
          <p:spPr bwMode="auto">
            <a:xfrm>
              <a:off x="617" y="1262"/>
              <a:ext cx="2384" cy="343"/>
            </a:xfrm>
            <a:prstGeom prst="rect">
              <a:avLst/>
            </a:prstGeom>
            <a:noFill/>
            <a:ln w="12700">
              <a:noFill/>
              <a:miter lim="800000"/>
              <a:headEnd/>
              <a:tailEnd/>
            </a:ln>
            <a:effectLst/>
          </p:spPr>
          <p:txBody>
            <a:bodyPr>
              <a:spAutoFit/>
            </a:bodyPr>
            <a:lstStyle/>
            <a:p>
              <a:pPr eaLnBrk="0" hangingPunct="0">
                <a:lnSpc>
                  <a:spcPct val="95000"/>
                </a:lnSpc>
                <a:spcBef>
                  <a:spcPct val="50000"/>
                </a:spcBef>
                <a:spcAft>
                  <a:spcPct val="50000"/>
                </a:spcAft>
                <a:buClr>
                  <a:srgbClr val="000000"/>
                </a:buClr>
                <a:buSzPct val="100000"/>
                <a:buFont typeface="Wingdings" pitchFamily="2" charset="2"/>
                <a:buNone/>
                <a:defRPr/>
              </a:pPr>
              <a:endParaRPr lang="ru-RU" sz="3600" b="1" kern="0">
                <a:solidFill>
                  <a:sysClr val="windowText" lastClr="000000"/>
                </a:solidFill>
                <a:effectLst>
                  <a:outerShdw blurRad="38100" dist="38100" dir="2700000" algn="tl">
                    <a:srgbClr val="FFFFFF"/>
                  </a:outerShdw>
                </a:effectLst>
                <a:latin typeface="Bradley Hand ITC" pitchFamily="66" charset="0"/>
                <a:cs typeface="Times New Roman" pitchFamily="18" charset="0"/>
              </a:endParaRPr>
            </a:p>
          </p:txBody>
        </p:sp>
        <p:sp>
          <p:nvSpPr>
            <p:cNvPr id="148" name="Text Box 9"/>
            <p:cNvSpPr txBox="1">
              <a:spLocks noChangeArrowheads="1"/>
            </p:cNvSpPr>
            <p:nvPr/>
          </p:nvSpPr>
          <p:spPr bwMode="auto">
            <a:xfrm>
              <a:off x="410" y="3471"/>
              <a:ext cx="2293" cy="290"/>
            </a:xfrm>
            <a:prstGeom prst="rect">
              <a:avLst/>
            </a:prstGeom>
            <a:solidFill>
              <a:srgbClr val="006600"/>
            </a:solidFill>
            <a:ln w="12700">
              <a:noFill/>
              <a:miter lim="800000"/>
              <a:headEnd/>
              <a:tailEnd/>
            </a:ln>
            <a:effectLst/>
          </p:spPr>
          <p:txBody>
            <a:bodyPr>
              <a:spAutoFit/>
            </a:bodyPr>
            <a:lstStyle/>
            <a:p>
              <a:pPr eaLnBrk="0" hangingPunct="0">
                <a:lnSpc>
                  <a:spcPct val="95000"/>
                </a:lnSpc>
                <a:spcBef>
                  <a:spcPct val="50000"/>
                </a:spcBef>
                <a:spcAft>
                  <a:spcPct val="50000"/>
                </a:spcAft>
                <a:buClr>
                  <a:srgbClr val="000000"/>
                </a:buClr>
                <a:buSzPct val="100000"/>
                <a:buFont typeface="Wingdings" pitchFamily="2" charset="2"/>
                <a:buBlip>
                  <a:blip r:embed="rId5"/>
                </a:buBlip>
                <a:defRPr/>
              </a:pPr>
              <a:r>
                <a:rPr lang="en-US" sz="3000" b="1" kern="0">
                  <a:solidFill>
                    <a:srgbClr val="FFFF00"/>
                  </a:solidFill>
                  <a:effectLst>
                    <a:outerShdw blurRad="38100" dist="38100" dir="2700000" algn="tl">
                      <a:srgbClr val="000000"/>
                    </a:outerShdw>
                  </a:effectLst>
                  <a:latin typeface="Arial Narrow" pitchFamily="34" charset="0"/>
                  <a:cs typeface="Times New Roman" pitchFamily="18" charset="0"/>
                </a:rPr>
                <a:t> </a:t>
              </a:r>
              <a:r>
                <a:rPr lang="en-US" sz="3000" b="1" kern="0">
                  <a:solidFill>
                    <a:srgbClr val="FFFF00"/>
                  </a:solidFill>
                  <a:latin typeface="Arial Narrow" pitchFamily="34" charset="0"/>
                  <a:cs typeface="Times New Roman" pitchFamily="18" charset="0"/>
                </a:rPr>
                <a:t>Total 2,400,000</a:t>
              </a:r>
              <a:r>
                <a:rPr lang="en-US" sz="3000" b="1" kern="0">
                  <a:solidFill>
                    <a:srgbClr val="FFFF00"/>
                  </a:solidFill>
                  <a:effectLst>
                    <a:outerShdw blurRad="38100" dist="38100" dir="2700000" algn="tl">
                      <a:srgbClr val="000000"/>
                    </a:outerShdw>
                  </a:effectLst>
                  <a:latin typeface="Arial Narrow" pitchFamily="34" charset="0"/>
                  <a:cs typeface="Times New Roman" pitchFamily="18" charset="0"/>
                </a:rPr>
                <a:t> </a:t>
              </a:r>
              <a:endParaRPr lang="en-US" sz="3000" b="1" kern="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149" name="Rectangle 10"/>
            <p:cNvSpPr>
              <a:spLocks noChangeArrowheads="1"/>
            </p:cNvSpPr>
            <p:nvPr/>
          </p:nvSpPr>
          <p:spPr bwMode="auto">
            <a:xfrm>
              <a:off x="295" y="960"/>
              <a:ext cx="2522" cy="2939"/>
            </a:xfrm>
            <a:prstGeom prst="rect">
              <a:avLst/>
            </a:prstGeom>
            <a:noFill/>
            <a:ln w="38100" cmpd="dbl">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defRPr/>
              </a:pPr>
              <a:endParaRPr lang="en-US" kern="0">
                <a:solidFill>
                  <a:sysClr val="windowText" lastClr="000000"/>
                </a:solidFill>
              </a:endParaRPr>
            </a:p>
          </p:txBody>
        </p:sp>
        <p:sp>
          <p:nvSpPr>
            <p:cNvPr id="150" name="Rectangle 11"/>
            <p:cNvSpPr>
              <a:spLocks noChangeArrowheads="1"/>
            </p:cNvSpPr>
            <p:nvPr/>
          </p:nvSpPr>
          <p:spPr bwMode="auto">
            <a:xfrm>
              <a:off x="1854" y="1697"/>
              <a:ext cx="2051" cy="355"/>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gn="r">
                <a:spcBef>
                  <a:spcPct val="50000"/>
                </a:spcBef>
                <a:defRPr/>
              </a:pPr>
              <a:r>
                <a:rPr lang="en-CA" b="1" kern="0">
                  <a:solidFill>
                    <a:srgbClr val="FFFFFF"/>
                  </a:solidFill>
                  <a:effectLst>
                    <a:outerShdw blurRad="38100" dist="38100" dir="2700000" algn="tl">
                      <a:srgbClr val="000000"/>
                    </a:outerShdw>
                  </a:effectLst>
                  <a:latin typeface="Arial Narrow" pitchFamily="34" charset="0"/>
                  <a:cs typeface="Arial" charset="0"/>
                </a:rPr>
                <a:t>Central </a:t>
              </a:r>
              <a:br>
                <a:rPr lang="en-CA" b="1" kern="0">
                  <a:solidFill>
                    <a:srgbClr val="FFFFFF"/>
                  </a:solidFill>
                  <a:effectLst>
                    <a:outerShdw blurRad="38100" dist="38100" dir="2700000" algn="tl">
                      <a:srgbClr val="000000"/>
                    </a:outerShdw>
                  </a:effectLst>
                  <a:latin typeface="Arial Narrow" pitchFamily="34" charset="0"/>
                  <a:cs typeface="Arial" charset="0"/>
                </a:rPr>
              </a:br>
              <a:r>
                <a:rPr lang="en-CA" b="1" kern="0">
                  <a:solidFill>
                    <a:srgbClr val="FFFFFF"/>
                  </a:solidFill>
                  <a:effectLst>
                    <a:outerShdw blurRad="38100" dist="38100" dir="2700000" algn="tl">
                      <a:srgbClr val="000000"/>
                    </a:outerShdw>
                  </a:effectLst>
                  <a:latin typeface="Arial Narrow" pitchFamily="34" charset="0"/>
                  <a:cs typeface="Arial" charset="0"/>
                </a:rPr>
                <a:t>African Republic</a:t>
              </a:r>
            </a:p>
          </p:txBody>
        </p:sp>
        <p:sp>
          <p:nvSpPr>
            <p:cNvPr id="151" name="Rectangle 12"/>
            <p:cNvSpPr>
              <a:spLocks noChangeArrowheads="1"/>
            </p:cNvSpPr>
            <p:nvPr/>
          </p:nvSpPr>
          <p:spPr bwMode="auto">
            <a:xfrm>
              <a:off x="2120" y="2501"/>
              <a:ext cx="1300" cy="202"/>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gn="r">
                <a:spcBef>
                  <a:spcPct val="50000"/>
                </a:spcBef>
                <a:defRPr/>
              </a:pPr>
              <a:r>
                <a:rPr lang="en-CA" b="1" kern="0">
                  <a:solidFill>
                    <a:srgbClr val="FFFFFF"/>
                  </a:solidFill>
                  <a:effectLst>
                    <a:outerShdw blurRad="38100" dist="38100" dir="2700000" algn="tl">
                      <a:srgbClr val="000000"/>
                    </a:outerShdw>
                  </a:effectLst>
                  <a:latin typeface="Arial Narrow" pitchFamily="34" charset="0"/>
                  <a:cs typeface="Arial" charset="0"/>
                </a:rPr>
                <a:t>Angola</a:t>
              </a:r>
            </a:p>
          </p:txBody>
        </p:sp>
        <p:sp>
          <p:nvSpPr>
            <p:cNvPr id="152" name="Rectangle 13"/>
            <p:cNvSpPr>
              <a:spLocks noChangeArrowheads="1"/>
            </p:cNvSpPr>
            <p:nvPr/>
          </p:nvSpPr>
          <p:spPr bwMode="auto">
            <a:xfrm>
              <a:off x="2254" y="2270"/>
              <a:ext cx="1295" cy="202"/>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gn="r">
                <a:spcBef>
                  <a:spcPct val="50000"/>
                </a:spcBef>
                <a:defRPr/>
              </a:pPr>
              <a:r>
                <a:rPr lang="en-CA" b="1" kern="0">
                  <a:solidFill>
                    <a:srgbClr val="FFFFFF"/>
                  </a:solidFill>
                  <a:effectLst>
                    <a:outerShdw blurRad="38100" dist="38100" dir="2700000" algn="tl">
                      <a:srgbClr val="000000"/>
                    </a:outerShdw>
                  </a:effectLst>
                  <a:latin typeface="Arial Narrow" pitchFamily="34" charset="0"/>
                  <a:cs typeface="Arial" charset="0"/>
                </a:rPr>
                <a:t>Zambia </a:t>
              </a:r>
            </a:p>
          </p:txBody>
        </p:sp>
        <p:sp>
          <p:nvSpPr>
            <p:cNvPr id="153" name="Freeform 14"/>
            <p:cNvSpPr>
              <a:spLocks/>
            </p:cNvSpPr>
            <p:nvPr/>
          </p:nvSpPr>
          <p:spPr bwMode="auto">
            <a:xfrm>
              <a:off x="2916" y="2009"/>
              <a:ext cx="90" cy="27"/>
            </a:xfrm>
            <a:custGeom>
              <a:avLst/>
              <a:gdLst>
                <a:gd name="T0" fmla="*/ 2147483647 w 41"/>
                <a:gd name="T1" fmla="*/ 2147483647 h 12"/>
                <a:gd name="T2" fmla="*/ 0 w 41"/>
                <a:gd name="T3" fmla="*/ 2147483647 h 12"/>
                <a:gd name="T4" fmla="*/ 2147483647 w 41"/>
                <a:gd name="T5" fmla="*/ 2147483647 h 12"/>
                <a:gd name="T6" fmla="*/ 2147483647 w 41"/>
                <a:gd name="T7" fmla="*/ 2147483647 h 12"/>
                <a:gd name="T8" fmla="*/ 2147483647 w 41"/>
                <a:gd name="T9" fmla="*/ 2147483647 h 12"/>
                <a:gd name="T10" fmla="*/ 2147483647 w 41"/>
                <a:gd name="T11" fmla="*/ 2147483647 h 12"/>
                <a:gd name="T12" fmla="*/ 2147483647 w 41"/>
                <a:gd name="T13" fmla="*/ 0 h 12"/>
                <a:gd name="T14" fmla="*/ 2147483647 w 41"/>
                <a:gd name="T15" fmla="*/ 2147483647 h 12"/>
                <a:gd name="T16" fmla="*/ 2147483647 w 41"/>
                <a:gd name="T17" fmla="*/ 2147483647 h 12"/>
                <a:gd name="T18" fmla="*/ 2147483647 w 41"/>
                <a:gd name="T19" fmla="*/ 2147483647 h 12"/>
                <a:gd name="T20" fmla="*/ 2147483647 w 41"/>
                <a:gd name="T21" fmla="*/ 2147483647 h 12"/>
                <a:gd name="T22" fmla="*/ 2147483647 w 41"/>
                <a:gd name="T23" fmla="*/ 2147483647 h 12"/>
                <a:gd name="T24" fmla="*/ 2147483647 w 41"/>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12"/>
                <a:gd name="T41" fmla="*/ 41 w 41"/>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12">
                  <a:moveTo>
                    <a:pt x="1" y="5"/>
                  </a:moveTo>
                  <a:lnTo>
                    <a:pt x="0" y="12"/>
                  </a:lnTo>
                  <a:lnTo>
                    <a:pt x="10" y="8"/>
                  </a:lnTo>
                  <a:lnTo>
                    <a:pt x="22" y="4"/>
                  </a:lnTo>
                  <a:lnTo>
                    <a:pt x="41" y="8"/>
                  </a:lnTo>
                  <a:lnTo>
                    <a:pt x="37" y="4"/>
                  </a:lnTo>
                  <a:lnTo>
                    <a:pt x="20" y="0"/>
                  </a:lnTo>
                  <a:lnTo>
                    <a:pt x="18" y="4"/>
                  </a:lnTo>
                  <a:lnTo>
                    <a:pt x="2" y="4"/>
                  </a:lnTo>
                  <a:lnTo>
                    <a:pt x="2" y="5"/>
                  </a:lnTo>
                  <a:lnTo>
                    <a:pt x="16" y="5"/>
                  </a:lnTo>
                  <a:lnTo>
                    <a:pt x="8" y="9"/>
                  </a:lnTo>
                  <a:lnTo>
                    <a:pt x="1" y="5"/>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54" name="Freeform 15"/>
            <p:cNvSpPr>
              <a:spLocks/>
            </p:cNvSpPr>
            <p:nvPr/>
          </p:nvSpPr>
          <p:spPr bwMode="auto">
            <a:xfrm>
              <a:off x="2972" y="2048"/>
              <a:ext cx="236" cy="181"/>
            </a:xfrm>
            <a:custGeom>
              <a:avLst/>
              <a:gdLst>
                <a:gd name="T0" fmla="*/ 2147483647 w 104"/>
                <a:gd name="T1" fmla="*/ 2147483647 h 89"/>
                <a:gd name="T2" fmla="*/ 2147483647 w 104"/>
                <a:gd name="T3" fmla="*/ 2147483647 h 89"/>
                <a:gd name="T4" fmla="*/ 2147483647 w 104"/>
                <a:gd name="T5" fmla="*/ 2147483647 h 89"/>
                <a:gd name="T6" fmla="*/ 2147483647 w 104"/>
                <a:gd name="T7" fmla="*/ 2147483647 h 89"/>
                <a:gd name="T8" fmla="*/ 2147483647 w 104"/>
                <a:gd name="T9" fmla="*/ 2147483647 h 89"/>
                <a:gd name="T10" fmla="*/ 2147483647 w 104"/>
                <a:gd name="T11" fmla="*/ 2147483647 h 89"/>
                <a:gd name="T12" fmla="*/ 2147483647 w 104"/>
                <a:gd name="T13" fmla="*/ 2147483647 h 89"/>
                <a:gd name="T14" fmla="*/ 2147483647 w 104"/>
                <a:gd name="T15" fmla="*/ 2147483647 h 89"/>
                <a:gd name="T16" fmla="*/ 2147483647 w 104"/>
                <a:gd name="T17" fmla="*/ 2147483647 h 89"/>
                <a:gd name="T18" fmla="*/ 2147483647 w 104"/>
                <a:gd name="T19" fmla="*/ 2147483647 h 89"/>
                <a:gd name="T20" fmla="*/ 2147483647 w 104"/>
                <a:gd name="T21" fmla="*/ 2147483647 h 89"/>
                <a:gd name="T22" fmla="*/ 2147483647 w 104"/>
                <a:gd name="T23" fmla="*/ 2147483647 h 89"/>
                <a:gd name="T24" fmla="*/ 2147483647 w 104"/>
                <a:gd name="T25" fmla="*/ 2147483647 h 89"/>
                <a:gd name="T26" fmla="*/ 2147483647 w 104"/>
                <a:gd name="T27" fmla="*/ 2147483647 h 89"/>
                <a:gd name="T28" fmla="*/ 2147483647 w 104"/>
                <a:gd name="T29" fmla="*/ 2147483647 h 89"/>
                <a:gd name="T30" fmla="*/ 2147483647 w 104"/>
                <a:gd name="T31" fmla="*/ 2147483647 h 89"/>
                <a:gd name="T32" fmla="*/ 2147483647 w 104"/>
                <a:gd name="T33" fmla="*/ 2147483647 h 89"/>
                <a:gd name="T34" fmla="*/ 2147483647 w 104"/>
                <a:gd name="T35" fmla="*/ 2147483647 h 89"/>
                <a:gd name="T36" fmla="*/ 2147483647 w 104"/>
                <a:gd name="T37" fmla="*/ 2147483647 h 89"/>
                <a:gd name="T38" fmla="*/ 2147483647 w 104"/>
                <a:gd name="T39" fmla="*/ 2147483647 h 89"/>
                <a:gd name="T40" fmla="*/ 2147483647 w 104"/>
                <a:gd name="T41" fmla="*/ 2147483647 h 89"/>
                <a:gd name="T42" fmla="*/ 2147483647 w 104"/>
                <a:gd name="T43" fmla="*/ 2147483647 h 89"/>
                <a:gd name="T44" fmla="*/ 2147483647 w 104"/>
                <a:gd name="T45" fmla="*/ 2147483647 h 89"/>
                <a:gd name="T46" fmla="*/ 2147483647 w 104"/>
                <a:gd name="T47" fmla="*/ 2147483647 h 89"/>
                <a:gd name="T48" fmla="*/ 2147483647 w 104"/>
                <a:gd name="T49" fmla="*/ 2147483647 h 89"/>
                <a:gd name="T50" fmla="*/ 2147483647 w 104"/>
                <a:gd name="T51" fmla="*/ 2147483647 h 89"/>
                <a:gd name="T52" fmla="*/ 2147483647 w 104"/>
                <a:gd name="T53" fmla="*/ 2147483647 h 89"/>
                <a:gd name="T54" fmla="*/ 2147483647 w 104"/>
                <a:gd name="T55" fmla="*/ 2147483647 h 89"/>
                <a:gd name="T56" fmla="*/ 2147483647 w 104"/>
                <a:gd name="T57" fmla="*/ 2147483647 h 89"/>
                <a:gd name="T58" fmla="*/ 2147483647 w 104"/>
                <a:gd name="T59" fmla="*/ 2147483647 h 89"/>
                <a:gd name="T60" fmla="*/ 2147483647 w 104"/>
                <a:gd name="T61" fmla="*/ 2147483647 h 89"/>
                <a:gd name="T62" fmla="*/ 0 w 104"/>
                <a:gd name="T63" fmla="*/ 2147483647 h 89"/>
                <a:gd name="T64" fmla="*/ 0 w 104"/>
                <a:gd name="T65" fmla="*/ 2147483647 h 89"/>
                <a:gd name="T66" fmla="*/ 2147483647 w 104"/>
                <a:gd name="T67" fmla="*/ 2147483647 h 89"/>
                <a:gd name="T68" fmla="*/ 2147483647 w 104"/>
                <a:gd name="T69" fmla="*/ 2147483647 h 89"/>
                <a:gd name="T70" fmla="*/ 2147483647 w 104"/>
                <a:gd name="T71" fmla="*/ 2147483647 h 89"/>
                <a:gd name="T72" fmla="*/ 2147483647 w 104"/>
                <a:gd name="T73" fmla="*/ 0 h 89"/>
                <a:gd name="T74" fmla="*/ 2147483647 w 104"/>
                <a:gd name="T75" fmla="*/ 824944255 h 89"/>
                <a:gd name="T76" fmla="*/ 2147483647 w 104"/>
                <a:gd name="T77" fmla="*/ 1677695307 h 89"/>
                <a:gd name="T78" fmla="*/ 2147483647 w 104"/>
                <a:gd name="T79" fmla="*/ 2147483647 h 89"/>
                <a:gd name="T80" fmla="*/ 2147483647 w 104"/>
                <a:gd name="T81" fmla="*/ 2147483647 h 89"/>
                <a:gd name="T82" fmla="*/ 2147483647 w 104"/>
                <a:gd name="T83" fmla="*/ 2147483647 h 89"/>
                <a:gd name="T84" fmla="*/ 2147483647 w 104"/>
                <a:gd name="T85" fmla="*/ 2147483647 h 89"/>
                <a:gd name="T86" fmla="*/ 2147483647 w 104"/>
                <a:gd name="T87" fmla="*/ 2086053814 h 89"/>
                <a:gd name="T88" fmla="*/ 2147483647 w 104"/>
                <a:gd name="T89" fmla="*/ 1230292746 h 89"/>
                <a:gd name="T90" fmla="*/ 2147483647 w 104"/>
                <a:gd name="T91" fmla="*/ 2147483647 h 89"/>
                <a:gd name="T92" fmla="*/ 2147483647 w 104"/>
                <a:gd name="T93" fmla="*/ 2147483647 h 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89"/>
                <a:gd name="T143" fmla="*/ 104 w 104"/>
                <a:gd name="T144" fmla="*/ 89 h 8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89">
                  <a:moveTo>
                    <a:pt x="94" y="20"/>
                  </a:moveTo>
                  <a:lnTo>
                    <a:pt x="93" y="26"/>
                  </a:lnTo>
                  <a:lnTo>
                    <a:pt x="94" y="26"/>
                  </a:lnTo>
                  <a:lnTo>
                    <a:pt x="101" y="41"/>
                  </a:lnTo>
                  <a:lnTo>
                    <a:pt x="100" y="54"/>
                  </a:lnTo>
                  <a:lnTo>
                    <a:pt x="102" y="57"/>
                  </a:lnTo>
                  <a:lnTo>
                    <a:pt x="103" y="60"/>
                  </a:lnTo>
                  <a:lnTo>
                    <a:pt x="104" y="66"/>
                  </a:lnTo>
                  <a:lnTo>
                    <a:pt x="103" y="70"/>
                  </a:lnTo>
                  <a:lnTo>
                    <a:pt x="98" y="71"/>
                  </a:lnTo>
                  <a:lnTo>
                    <a:pt x="100" y="77"/>
                  </a:lnTo>
                  <a:lnTo>
                    <a:pt x="95" y="84"/>
                  </a:lnTo>
                  <a:lnTo>
                    <a:pt x="94" y="84"/>
                  </a:lnTo>
                  <a:lnTo>
                    <a:pt x="90" y="85"/>
                  </a:lnTo>
                  <a:lnTo>
                    <a:pt x="84" y="89"/>
                  </a:lnTo>
                  <a:lnTo>
                    <a:pt x="80" y="86"/>
                  </a:lnTo>
                  <a:lnTo>
                    <a:pt x="76" y="69"/>
                  </a:lnTo>
                  <a:lnTo>
                    <a:pt x="68" y="69"/>
                  </a:lnTo>
                  <a:lnTo>
                    <a:pt x="63" y="71"/>
                  </a:lnTo>
                  <a:lnTo>
                    <a:pt x="64" y="59"/>
                  </a:lnTo>
                  <a:lnTo>
                    <a:pt x="54" y="44"/>
                  </a:lnTo>
                  <a:lnTo>
                    <a:pt x="35" y="48"/>
                  </a:lnTo>
                  <a:lnTo>
                    <a:pt x="25" y="60"/>
                  </a:lnTo>
                  <a:lnTo>
                    <a:pt x="23" y="55"/>
                  </a:lnTo>
                  <a:lnTo>
                    <a:pt x="19" y="50"/>
                  </a:lnTo>
                  <a:lnTo>
                    <a:pt x="17" y="46"/>
                  </a:lnTo>
                  <a:lnTo>
                    <a:pt x="13" y="43"/>
                  </a:lnTo>
                  <a:lnTo>
                    <a:pt x="5" y="33"/>
                  </a:lnTo>
                  <a:lnTo>
                    <a:pt x="6" y="31"/>
                  </a:lnTo>
                  <a:lnTo>
                    <a:pt x="4" y="31"/>
                  </a:lnTo>
                  <a:lnTo>
                    <a:pt x="3" y="27"/>
                  </a:lnTo>
                  <a:lnTo>
                    <a:pt x="0" y="29"/>
                  </a:lnTo>
                  <a:lnTo>
                    <a:pt x="0" y="28"/>
                  </a:lnTo>
                  <a:lnTo>
                    <a:pt x="3" y="21"/>
                  </a:lnTo>
                  <a:lnTo>
                    <a:pt x="16" y="16"/>
                  </a:lnTo>
                  <a:lnTo>
                    <a:pt x="17" y="6"/>
                  </a:lnTo>
                  <a:lnTo>
                    <a:pt x="19" y="0"/>
                  </a:lnTo>
                  <a:lnTo>
                    <a:pt x="32" y="2"/>
                  </a:lnTo>
                  <a:lnTo>
                    <a:pt x="52" y="4"/>
                  </a:lnTo>
                  <a:lnTo>
                    <a:pt x="51" y="7"/>
                  </a:lnTo>
                  <a:lnTo>
                    <a:pt x="60" y="8"/>
                  </a:lnTo>
                  <a:lnTo>
                    <a:pt x="64" y="11"/>
                  </a:lnTo>
                  <a:lnTo>
                    <a:pt x="72" y="9"/>
                  </a:lnTo>
                  <a:lnTo>
                    <a:pt x="82" y="5"/>
                  </a:lnTo>
                  <a:lnTo>
                    <a:pt x="84" y="3"/>
                  </a:lnTo>
                  <a:lnTo>
                    <a:pt x="89" y="16"/>
                  </a:lnTo>
                  <a:lnTo>
                    <a:pt x="94" y="2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55" name="Freeform 16"/>
            <p:cNvSpPr>
              <a:spLocks/>
            </p:cNvSpPr>
            <p:nvPr/>
          </p:nvSpPr>
          <p:spPr bwMode="auto">
            <a:xfrm>
              <a:off x="2916" y="2048"/>
              <a:ext cx="97" cy="55"/>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2147483647 w 43"/>
                <a:gd name="T9" fmla="*/ 2147483647 h 28"/>
                <a:gd name="T10" fmla="*/ 2147483647 w 43"/>
                <a:gd name="T11" fmla="*/ 2147483647 h 28"/>
                <a:gd name="T12" fmla="*/ 2147483647 w 43"/>
                <a:gd name="T13" fmla="*/ 1004150881 h 28"/>
                <a:gd name="T14" fmla="*/ 2147483647 w 43"/>
                <a:gd name="T15" fmla="*/ 0 h 28"/>
                <a:gd name="T16" fmla="*/ 2147483647 w 43"/>
                <a:gd name="T17" fmla="*/ 172623959 h 28"/>
                <a:gd name="T18" fmla="*/ 2147483647 w 43"/>
                <a:gd name="T19" fmla="*/ 339082639 h 28"/>
                <a:gd name="T20" fmla="*/ 0 w 43"/>
                <a:gd name="T21" fmla="*/ 837321029 h 28"/>
                <a:gd name="T22" fmla="*/ 2147483647 w 43"/>
                <a:gd name="T23" fmla="*/ 1004150881 h 28"/>
                <a:gd name="T24" fmla="*/ 2147483647 w 43"/>
                <a:gd name="T25" fmla="*/ 1477907300 h 28"/>
                <a:gd name="T26" fmla="*/ 2147483647 w 43"/>
                <a:gd name="T27" fmla="*/ 1793728654 h 28"/>
                <a:gd name="T28" fmla="*/ 2147483647 w 43"/>
                <a:gd name="T29" fmla="*/ 2133162664 h 28"/>
                <a:gd name="T30" fmla="*/ 2147483647 w 43"/>
                <a:gd name="T31" fmla="*/ 2133162664 h 28"/>
                <a:gd name="T32" fmla="*/ 2147483647 w 43"/>
                <a:gd name="T33" fmla="*/ 2147483647 h 28"/>
                <a:gd name="T34" fmla="*/ 2147483647 w 43"/>
                <a:gd name="T35" fmla="*/ 2147483647 h 28"/>
                <a:gd name="T36" fmla="*/ 2147483647 w 43"/>
                <a:gd name="T37" fmla="*/ 214748364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8"/>
                <a:gd name="T59" fmla="*/ 43 w 43"/>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8">
                  <a:moveTo>
                    <a:pt x="22" y="17"/>
                  </a:moveTo>
                  <a:lnTo>
                    <a:pt x="20" y="21"/>
                  </a:lnTo>
                  <a:lnTo>
                    <a:pt x="22" y="26"/>
                  </a:lnTo>
                  <a:lnTo>
                    <a:pt x="24" y="28"/>
                  </a:lnTo>
                  <a:lnTo>
                    <a:pt x="27" y="21"/>
                  </a:lnTo>
                  <a:lnTo>
                    <a:pt x="40" y="16"/>
                  </a:lnTo>
                  <a:lnTo>
                    <a:pt x="41" y="6"/>
                  </a:lnTo>
                  <a:lnTo>
                    <a:pt x="43" y="0"/>
                  </a:lnTo>
                  <a:lnTo>
                    <a:pt x="30" y="1"/>
                  </a:lnTo>
                  <a:lnTo>
                    <a:pt x="19" y="2"/>
                  </a:lnTo>
                  <a:lnTo>
                    <a:pt x="0" y="5"/>
                  </a:lnTo>
                  <a:lnTo>
                    <a:pt x="7" y="6"/>
                  </a:lnTo>
                  <a:lnTo>
                    <a:pt x="5" y="9"/>
                  </a:lnTo>
                  <a:lnTo>
                    <a:pt x="11" y="11"/>
                  </a:lnTo>
                  <a:lnTo>
                    <a:pt x="11" y="13"/>
                  </a:lnTo>
                  <a:lnTo>
                    <a:pt x="21" y="13"/>
                  </a:lnTo>
                  <a:lnTo>
                    <a:pt x="24" y="14"/>
                  </a:lnTo>
                  <a:lnTo>
                    <a:pt x="17" y="15"/>
                  </a:lnTo>
                  <a:lnTo>
                    <a:pt x="22" y="17"/>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56" name="Freeform 17"/>
            <p:cNvSpPr>
              <a:spLocks/>
            </p:cNvSpPr>
            <p:nvPr/>
          </p:nvSpPr>
          <p:spPr bwMode="auto">
            <a:xfrm>
              <a:off x="2910" y="1555"/>
              <a:ext cx="400" cy="424"/>
            </a:xfrm>
            <a:custGeom>
              <a:avLst/>
              <a:gdLst>
                <a:gd name="T0" fmla="*/ 2147483647 w 175"/>
                <a:gd name="T1" fmla="*/ 2147483647 h 209"/>
                <a:gd name="T2" fmla="*/ 2147483647 w 175"/>
                <a:gd name="T3" fmla="*/ 2147483647 h 209"/>
                <a:gd name="T4" fmla="*/ 2147483647 w 175"/>
                <a:gd name="T5" fmla="*/ 2147483647 h 209"/>
                <a:gd name="T6" fmla="*/ 2147483647 w 175"/>
                <a:gd name="T7" fmla="*/ 2147483647 h 209"/>
                <a:gd name="T8" fmla="*/ 2147483647 w 175"/>
                <a:gd name="T9" fmla="*/ 2147483647 h 209"/>
                <a:gd name="T10" fmla="*/ 2147483647 w 175"/>
                <a:gd name="T11" fmla="*/ 2147483647 h 209"/>
                <a:gd name="T12" fmla="*/ 2147483647 w 175"/>
                <a:gd name="T13" fmla="*/ 2147483647 h 209"/>
                <a:gd name="T14" fmla="*/ 0 w 175"/>
                <a:gd name="T15" fmla="*/ 2147483647 h 209"/>
                <a:gd name="T16" fmla="*/ 2147483647 w 175"/>
                <a:gd name="T17" fmla="*/ 2147483647 h 209"/>
                <a:gd name="T18" fmla="*/ 2147483647 w 175"/>
                <a:gd name="T19" fmla="*/ 2147483647 h 209"/>
                <a:gd name="T20" fmla="*/ 2147483647 w 175"/>
                <a:gd name="T21" fmla="*/ 2147483647 h 209"/>
                <a:gd name="T22" fmla="*/ 2147483647 w 175"/>
                <a:gd name="T23" fmla="*/ 2147483647 h 209"/>
                <a:gd name="T24" fmla="*/ 2147483647 w 175"/>
                <a:gd name="T25" fmla="*/ 2147483647 h 209"/>
                <a:gd name="T26" fmla="*/ 2147483647 w 175"/>
                <a:gd name="T27" fmla="*/ 2147483647 h 209"/>
                <a:gd name="T28" fmla="*/ 2147483647 w 175"/>
                <a:gd name="T29" fmla="*/ 2147483647 h 209"/>
                <a:gd name="T30" fmla="*/ 2147483647 w 175"/>
                <a:gd name="T31" fmla="*/ 2147483647 h 209"/>
                <a:gd name="T32" fmla="*/ 2147483647 w 175"/>
                <a:gd name="T33" fmla="*/ 2147483647 h 209"/>
                <a:gd name="T34" fmla="*/ 2147483647 w 175"/>
                <a:gd name="T35" fmla="*/ 2147483647 h 209"/>
                <a:gd name="T36" fmla="*/ 2147483647 w 175"/>
                <a:gd name="T37" fmla="*/ 2147483647 h 209"/>
                <a:gd name="T38" fmla="*/ 2147483647 w 175"/>
                <a:gd name="T39" fmla="*/ 2147483647 h 209"/>
                <a:gd name="T40" fmla="*/ 2147483647 w 175"/>
                <a:gd name="T41" fmla="*/ 2147483647 h 209"/>
                <a:gd name="T42" fmla="*/ 2147483647 w 175"/>
                <a:gd name="T43" fmla="*/ 2147483647 h 209"/>
                <a:gd name="T44" fmla="*/ 2147483647 w 175"/>
                <a:gd name="T45" fmla="*/ 0 h 209"/>
                <a:gd name="T46" fmla="*/ 2147483647 w 175"/>
                <a:gd name="T47" fmla="*/ 2147483647 h 209"/>
                <a:gd name="T48" fmla="*/ 2147483647 w 175"/>
                <a:gd name="T49" fmla="*/ 2147483647 h 209"/>
                <a:gd name="T50" fmla="*/ 2147483647 w 175"/>
                <a:gd name="T51" fmla="*/ 2147483647 h 209"/>
                <a:gd name="T52" fmla="*/ 2147483647 w 175"/>
                <a:gd name="T53" fmla="*/ 2147483647 h 209"/>
                <a:gd name="T54" fmla="*/ 2147483647 w 175"/>
                <a:gd name="T55" fmla="*/ 2147483647 h 209"/>
                <a:gd name="T56" fmla="*/ 2147483647 w 175"/>
                <a:gd name="T57" fmla="*/ 2147483647 h 209"/>
                <a:gd name="T58" fmla="*/ 2147483647 w 175"/>
                <a:gd name="T59" fmla="*/ 2147483647 h 209"/>
                <a:gd name="T60" fmla="*/ 2147483647 w 175"/>
                <a:gd name="T61" fmla="*/ 2147483647 h 209"/>
                <a:gd name="T62" fmla="*/ 2147483647 w 175"/>
                <a:gd name="T63" fmla="*/ 2147483647 h 209"/>
                <a:gd name="T64" fmla="*/ 2147483647 w 175"/>
                <a:gd name="T65" fmla="*/ 2147483647 h 209"/>
                <a:gd name="T66" fmla="*/ 2147483647 w 175"/>
                <a:gd name="T67" fmla="*/ 2147483647 h 209"/>
                <a:gd name="T68" fmla="*/ 2147483647 w 175"/>
                <a:gd name="T69" fmla="*/ 2147483647 h 209"/>
                <a:gd name="T70" fmla="*/ 2147483647 w 175"/>
                <a:gd name="T71" fmla="*/ 2147483647 h 209"/>
                <a:gd name="T72" fmla="*/ 2147483647 w 175"/>
                <a:gd name="T73" fmla="*/ 2147483647 h 209"/>
                <a:gd name="T74" fmla="*/ 2147483647 w 175"/>
                <a:gd name="T75" fmla="*/ 2147483647 h 209"/>
                <a:gd name="T76" fmla="*/ 2147483647 w 175"/>
                <a:gd name="T77" fmla="*/ 2147483647 h 209"/>
                <a:gd name="T78" fmla="*/ 2147483647 w 175"/>
                <a:gd name="T79" fmla="*/ 2147483647 h 209"/>
                <a:gd name="T80" fmla="*/ 2147483647 w 175"/>
                <a:gd name="T81" fmla="*/ 2147483647 h 209"/>
                <a:gd name="T82" fmla="*/ 2147483647 w 175"/>
                <a:gd name="T83" fmla="*/ 2147483647 h 209"/>
                <a:gd name="T84" fmla="*/ 2147483647 w 175"/>
                <a:gd name="T85" fmla="*/ 2147483647 h 209"/>
                <a:gd name="T86" fmla="*/ 2147483647 w 175"/>
                <a:gd name="T87" fmla="*/ 2147483647 h 209"/>
                <a:gd name="T88" fmla="*/ 2147483647 w 175"/>
                <a:gd name="T89" fmla="*/ 2147483647 h 209"/>
                <a:gd name="T90" fmla="*/ 2147483647 w 175"/>
                <a:gd name="T91" fmla="*/ 2147483647 h 209"/>
                <a:gd name="T92" fmla="*/ 2147483647 w 175"/>
                <a:gd name="T93" fmla="*/ 2147483647 h 209"/>
                <a:gd name="T94" fmla="*/ 2147483647 w 175"/>
                <a:gd name="T95" fmla="*/ 2147483647 h 209"/>
                <a:gd name="T96" fmla="*/ 2147483647 w 175"/>
                <a:gd name="T97" fmla="*/ 2147483647 h 209"/>
                <a:gd name="T98" fmla="*/ 2147483647 w 175"/>
                <a:gd name="T99" fmla="*/ 2147483647 h 209"/>
                <a:gd name="T100" fmla="*/ 2147483647 w 175"/>
                <a:gd name="T101" fmla="*/ 2147483647 h 209"/>
                <a:gd name="T102" fmla="*/ 2147483647 w 175"/>
                <a:gd name="T103" fmla="*/ 2147483647 h 209"/>
                <a:gd name="T104" fmla="*/ 2147483647 w 175"/>
                <a:gd name="T105" fmla="*/ 2147483647 h 209"/>
                <a:gd name="T106" fmla="*/ 2147483647 w 175"/>
                <a:gd name="T107" fmla="*/ 2147483647 h 2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5"/>
                <a:gd name="T163" fmla="*/ 0 h 209"/>
                <a:gd name="T164" fmla="*/ 175 w 175"/>
                <a:gd name="T165" fmla="*/ 209 h 2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5" h="209">
                  <a:moveTo>
                    <a:pt x="10" y="180"/>
                  </a:moveTo>
                  <a:lnTo>
                    <a:pt x="7" y="188"/>
                  </a:lnTo>
                  <a:lnTo>
                    <a:pt x="10" y="167"/>
                  </a:lnTo>
                  <a:lnTo>
                    <a:pt x="14" y="148"/>
                  </a:lnTo>
                  <a:lnTo>
                    <a:pt x="10" y="132"/>
                  </a:lnTo>
                  <a:lnTo>
                    <a:pt x="11" y="114"/>
                  </a:lnTo>
                  <a:lnTo>
                    <a:pt x="2" y="105"/>
                  </a:lnTo>
                  <a:lnTo>
                    <a:pt x="0" y="109"/>
                  </a:lnTo>
                  <a:lnTo>
                    <a:pt x="3" y="99"/>
                  </a:lnTo>
                  <a:lnTo>
                    <a:pt x="16" y="99"/>
                  </a:lnTo>
                  <a:lnTo>
                    <a:pt x="30" y="99"/>
                  </a:lnTo>
                  <a:lnTo>
                    <a:pt x="44" y="99"/>
                  </a:lnTo>
                  <a:lnTo>
                    <a:pt x="59" y="99"/>
                  </a:lnTo>
                  <a:lnTo>
                    <a:pt x="59" y="85"/>
                  </a:lnTo>
                  <a:lnTo>
                    <a:pt x="59" y="71"/>
                  </a:lnTo>
                  <a:lnTo>
                    <a:pt x="74" y="65"/>
                  </a:lnTo>
                  <a:lnTo>
                    <a:pt x="74" y="43"/>
                  </a:lnTo>
                  <a:lnTo>
                    <a:pt x="75" y="22"/>
                  </a:lnTo>
                  <a:lnTo>
                    <a:pt x="87" y="22"/>
                  </a:lnTo>
                  <a:lnTo>
                    <a:pt x="98" y="22"/>
                  </a:lnTo>
                  <a:lnTo>
                    <a:pt x="110" y="22"/>
                  </a:lnTo>
                  <a:lnTo>
                    <a:pt x="122" y="22"/>
                  </a:lnTo>
                  <a:lnTo>
                    <a:pt x="122" y="0"/>
                  </a:lnTo>
                  <a:lnTo>
                    <a:pt x="135" y="10"/>
                  </a:lnTo>
                  <a:lnTo>
                    <a:pt x="148" y="20"/>
                  </a:lnTo>
                  <a:lnTo>
                    <a:pt x="162" y="29"/>
                  </a:lnTo>
                  <a:lnTo>
                    <a:pt x="175" y="39"/>
                  </a:lnTo>
                  <a:lnTo>
                    <a:pt x="163" y="39"/>
                  </a:lnTo>
                  <a:lnTo>
                    <a:pt x="150" y="39"/>
                  </a:lnTo>
                  <a:lnTo>
                    <a:pt x="152" y="56"/>
                  </a:lnTo>
                  <a:lnTo>
                    <a:pt x="154" y="73"/>
                  </a:lnTo>
                  <a:lnTo>
                    <a:pt x="155" y="92"/>
                  </a:lnTo>
                  <a:lnTo>
                    <a:pt x="157" y="109"/>
                  </a:lnTo>
                  <a:lnTo>
                    <a:pt x="158" y="127"/>
                  </a:lnTo>
                  <a:lnTo>
                    <a:pt x="160" y="145"/>
                  </a:lnTo>
                  <a:lnTo>
                    <a:pt x="161" y="162"/>
                  </a:lnTo>
                  <a:lnTo>
                    <a:pt x="163" y="180"/>
                  </a:lnTo>
                  <a:lnTo>
                    <a:pt x="166" y="182"/>
                  </a:lnTo>
                  <a:lnTo>
                    <a:pt x="164" y="196"/>
                  </a:lnTo>
                  <a:lnTo>
                    <a:pt x="150" y="196"/>
                  </a:lnTo>
                  <a:lnTo>
                    <a:pt x="137" y="196"/>
                  </a:lnTo>
                  <a:lnTo>
                    <a:pt x="123" y="196"/>
                  </a:lnTo>
                  <a:lnTo>
                    <a:pt x="109" y="196"/>
                  </a:lnTo>
                  <a:lnTo>
                    <a:pt x="108" y="195"/>
                  </a:lnTo>
                  <a:lnTo>
                    <a:pt x="88" y="200"/>
                  </a:lnTo>
                  <a:lnTo>
                    <a:pt x="86" y="201"/>
                  </a:lnTo>
                  <a:lnTo>
                    <a:pt x="77" y="195"/>
                  </a:lnTo>
                  <a:lnTo>
                    <a:pt x="71" y="209"/>
                  </a:lnTo>
                  <a:lnTo>
                    <a:pt x="67" y="208"/>
                  </a:lnTo>
                  <a:lnTo>
                    <a:pt x="57" y="197"/>
                  </a:lnTo>
                  <a:lnTo>
                    <a:pt x="46" y="186"/>
                  </a:lnTo>
                  <a:lnTo>
                    <a:pt x="32" y="178"/>
                  </a:lnTo>
                  <a:lnTo>
                    <a:pt x="21" y="179"/>
                  </a:lnTo>
                  <a:lnTo>
                    <a:pt x="10" y="18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57" name="Freeform 18"/>
            <p:cNvSpPr>
              <a:spLocks/>
            </p:cNvSpPr>
            <p:nvPr/>
          </p:nvSpPr>
          <p:spPr bwMode="auto">
            <a:xfrm>
              <a:off x="2892" y="1916"/>
              <a:ext cx="197" cy="143"/>
            </a:xfrm>
            <a:custGeom>
              <a:avLst/>
              <a:gdLst>
                <a:gd name="T0" fmla="*/ 2147483647 w 86"/>
                <a:gd name="T1" fmla="*/ 632036591 h 71"/>
                <a:gd name="T2" fmla="*/ 2147483647 w 86"/>
                <a:gd name="T3" fmla="*/ 2147483647 h 71"/>
                <a:gd name="T4" fmla="*/ 2147483647 w 86"/>
                <a:gd name="T5" fmla="*/ 2147483647 h 71"/>
                <a:gd name="T6" fmla="*/ 0 w 86"/>
                <a:gd name="T7" fmla="*/ 2147483647 h 71"/>
                <a:gd name="T8" fmla="*/ 2147483647 w 86"/>
                <a:gd name="T9" fmla="*/ 2147483647 h 71"/>
                <a:gd name="T10" fmla="*/ 2147483647 w 86"/>
                <a:gd name="T11" fmla="*/ 2147483647 h 71"/>
                <a:gd name="T12" fmla="*/ 2147483647 w 86"/>
                <a:gd name="T13" fmla="*/ 2147483647 h 71"/>
                <a:gd name="T14" fmla="*/ 2147483647 w 86"/>
                <a:gd name="T15" fmla="*/ 2147483647 h 71"/>
                <a:gd name="T16" fmla="*/ 2147483647 w 86"/>
                <a:gd name="T17" fmla="*/ 2147483647 h 71"/>
                <a:gd name="T18" fmla="*/ 2147483647 w 86"/>
                <a:gd name="T19" fmla="*/ 2147483647 h 71"/>
                <a:gd name="T20" fmla="*/ 2147483647 w 86"/>
                <a:gd name="T21" fmla="*/ 2147483647 h 71"/>
                <a:gd name="T22" fmla="*/ 2147483647 w 86"/>
                <a:gd name="T23" fmla="*/ 2147483647 h 71"/>
                <a:gd name="T24" fmla="*/ 2147483647 w 86"/>
                <a:gd name="T25" fmla="*/ 2147483647 h 71"/>
                <a:gd name="T26" fmla="*/ 2147483647 w 86"/>
                <a:gd name="T27" fmla="*/ 2147483647 h 71"/>
                <a:gd name="T28" fmla="*/ 2147483647 w 86"/>
                <a:gd name="T29" fmla="*/ 2147483647 h 71"/>
                <a:gd name="T30" fmla="*/ 2147483647 w 86"/>
                <a:gd name="T31" fmla="*/ 2147483647 h 71"/>
                <a:gd name="T32" fmla="*/ 2147483647 w 86"/>
                <a:gd name="T33" fmla="*/ 2147483647 h 71"/>
                <a:gd name="T34" fmla="*/ 2147483647 w 86"/>
                <a:gd name="T35" fmla="*/ 2147483647 h 71"/>
                <a:gd name="T36" fmla="*/ 2147483647 w 86"/>
                <a:gd name="T37" fmla="*/ 2147483647 h 71"/>
                <a:gd name="T38" fmla="*/ 2147483647 w 86"/>
                <a:gd name="T39" fmla="*/ 2147483647 h 71"/>
                <a:gd name="T40" fmla="*/ 2147483647 w 86"/>
                <a:gd name="T41" fmla="*/ 2147483647 h 71"/>
                <a:gd name="T42" fmla="*/ 2147483647 w 86"/>
                <a:gd name="T43" fmla="*/ 2147483647 h 71"/>
                <a:gd name="T44" fmla="*/ 2147483647 w 86"/>
                <a:gd name="T45" fmla="*/ 2147483647 h 71"/>
                <a:gd name="T46" fmla="*/ 2147483647 w 86"/>
                <a:gd name="T47" fmla="*/ 2147483647 h 71"/>
                <a:gd name="T48" fmla="*/ 2147483647 w 86"/>
                <a:gd name="T49" fmla="*/ 2147483647 h 71"/>
                <a:gd name="T50" fmla="*/ 2147483647 w 86"/>
                <a:gd name="T51" fmla="*/ 2147483647 h 71"/>
                <a:gd name="T52" fmla="*/ 2147483647 w 86"/>
                <a:gd name="T53" fmla="*/ 2147483647 h 71"/>
                <a:gd name="T54" fmla="*/ 2147483647 w 86"/>
                <a:gd name="T55" fmla="*/ 2147483647 h 71"/>
                <a:gd name="T56" fmla="*/ 2147483647 w 86"/>
                <a:gd name="T57" fmla="*/ 2147483647 h 71"/>
                <a:gd name="T58" fmla="*/ 2147483647 w 86"/>
                <a:gd name="T59" fmla="*/ 2147483647 h 71"/>
                <a:gd name="T60" fmla="*/ 2147483647 w 86"/>
                <a:gd name="T61" fmla="*/ 2147483647 h 71"/>
                <a:gd name="T62" fmla="*/ 2147483647 w 86"/>
                <a:gd name="T63" fmla="*/ 2147483647 h 71"/>
                <a:gd name="T64" fmla="*/ 2147483647 w 86"/>
                <a:gd name="T65" fmla="*/ 0 h 71"/>
                <a:gd name="T66" fmla="*/ 2147483647 w 86"/>
                <a:gd name="T67" fmla="*/ 313808410 h 71"/>
                <a:gd name="T68" fmla="*/ 2147483647 w 86"/>
                <a:gd name="T69" fmla="*/ 632036591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
                <a:gd name="T106" fmla="*/ 0 h 71"/>
                <a:gd name="T107" fmla="*/ 86 w 86"/>
                <a:gd name="T108" fmla="*/ 71 h 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 h="71">
                  <a:moveTo>
                    <a:pt x="17" y="2"/>
                  </a:moveTo>
                  <a:lnTo>
                    <a:pt x="14" y="10"/>
                  </a:lnTo>
                  <a:lnTo>
                    <a:pt x="6" y="21"/>
                  </a:lnTo>
                  <a:lnTo>
                    <a:pt x="0" y="32"/>
                  </a:lnTo>
                  <a:lnTo>
                    <a:pt x="10" y="44"/>
                  </a:lnTo>
                  <a:lnTo>
                    <a:pt x="13" y="41"/>
                  </a:lnTo>
                  <a:lnTo>
                    <a:pt x="10" y="43"/>
                  </a:lnTo>
                  <a:lnTo>
                    <a:pt x="13" y="45"/>
                  </a:lnTo>
                  <a:lnTo>
                    <a:pt x="12" y="51"/>
                  </a:lnTo>
                  <a:lnTo>
                    <a:pt x="28" y="51"/>
                  </a:lnTo>
                  <a:lnTo>
                    <a:pt x="30" y="47"/>
                  </a:lnTo>
                  <a:lnTo>
                    <a:pt x="47" y="51"/>
                  </a:lnTo>
                  <a:lnTo>
                    <a:pt x="51" y="55"/>
                  </a:lnTo>
                  <a:lnTo>
                    <a:pt x="32" y="51"/>
                  </a:lnTo>
                  <a:lnTo>
                    <a:pt x="20" y="55"/>
                  </a:lnTo>
                  <a:lnTo>
                    <a:pt x="10" y="59"/>
                  </a:lnTo>
                  <a:lnTo>
                    <a:pt x="11" y="66"/>
                  </a:lnTo>
                  <a:lnTo>
                    <a:pt x="21" y="65"/>
                  </a:lnTo>
                  <a:lnTo>
                    <a:pt x="27" y="64"/>
                  </a:lnTo>
                  <a:lnTo>
                    <a:pt x="27" y="65"/>
                  </a:lnTo>
                  <a:lnTo>
                    <a:pt x="13" y="67"/>
                  </a:lnTo>
                  <a:lnTo>
                    <a:pt x="10" y="71"/>
                  </a:lnTo>
                  <a:lnTo>
                    <a:pt x="29" y="68"/>
                  </a:lnTo>
                  <a:lnTo>
                    <a:pt x="40" y="67"/>
                  </a:lnTo>
                  <a:lnTo>
                    <a:pt x="53" y="66"/>
                  </a:lnTo>
                  <a:lnTo>
                    <a:pt x="66" y="68"/>
                  </a:lnTo>
                  <a:lnTo>
                    <a:pt x="86" y="70"/>
                  </a:lnTo>
                  <a:lnTo>
                    <a:pt x="82" y="54"/>
                  </a:lnTo>
                  <a:lnTo>
                    <a:pt x="79" y="47"/>
                  </a:lnTo>
                  <a:lnTo>
                    <a:pt x="74" y="30"/>
                  </a:lnTo>
                  <a:lnTo>
                    <a:pt x="64" y="19"/>
                  </a:lnTo>
                  <a:lnTo>
                    <a:pt x="53" y="8"/>
                  </a:lnTo>
                  <a:lnTo>
                    <a:pt x="39" y="0"/>
                  </a:lnTo>
                  <a:lnTo>
                    <a:pt x="28" y="1"/>
                  </a:lnTo>
                  <a:lnTo>
                    <a:pt x="17" y="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58" name="Freeform 19"/>
            <p:cNvSpPr>
              <a:spLocks/>
            </p:cNvSpPr>
            <p:nvPr/>
          </p:nvSpPr>
          <p:spPr bwMode="auto">
            <a:xfrm>
              <a:off x="2912" y="1546"/>
              <a:ext cx="281" cy="230"/>
            </a:xfrm>
            <a:custGeom>
              <a:avLst/>
              <a:gdLst>
                <a:gd name="T0" fmla="*/ 2147483647 w 122"/>
                <a:gd name="T1" fmla="*/ 2147483647 h 114"/>
                <a:gd name="T2" fmla="*/ 0 w 122"/>
                <a:gd name="T3" fmla="*/ 2147483647 h 114"/>
                <a:gd name="T4" fmla="*/ 2147483647 w 122"/>
                <a:gd name="T5" fmla="*/ 2147483647 h 114"/>
                <a:gd name="T6" fmla="*/ 2147483647 w 122"/>
                <a:gd name="T7" fmla="*/ 2147483647 h 114"/>
                <a:gd name="T8" fmla="*/ 2147483647 w 122"/>
                <a:gd name="T9" fmla="*/ 2147483647 h 114"/>
                <a:gd name="T10" fmla="*/ 2147483647 w 122"/>
                <a:gd name="T11" fmla="*/ 2147483647 h 114"/>
                <a:gd name="T12" fmla="*/ 2147483647 w 122"/>
                <a:gd name="T13" fmla="*/ 2147483647 h 114"/>
                <a:gd name="T14" fmla="*/ 2147483647 w 122"/>
                <a:gd name="T15" fmla="*/ 2147483647 h 114"/>
                <a:gd name="T16" fmla="*/ 2147483647 w 122"/>
                <a:gd name="T17" fmla="*/ 2147483647 h 114"/>
                <a:gd name="T18" fmla="*/ 2147483647 w 122"/>
                <a:gd name="T19" fmla="*/ 2147483647 h 114"/>
                <a:gd name="T20" fmla="*/ 2147483647 w 122"/>
                <a:gd name="T21" fmla="*/ 0 h 114"/>
                <a:gd name="T22" fmla="*/ 2147483647 w 122"/>
                <a:gd name="T23" fmla="*/ 0 h 114"/>
                <a:gd name="T24" fmla="*/ 2147483647 w 122"/>
                <a:gd name="T25" fmla="*/ 0 h 114"/>
                <a:gd name="T26" fmla="*/ 2147483647 w 122"/>
                <a:gd name="T27" fmla="*/ 0 h 114"/>
                <a:gd name="T28" fmla="*/ 2147483647 w 122"/>
                <a:gd name="T29" fmla="*/ 0 h 114"/>
                <a:gd name="T30" fmla="*/ 2147483647 w 122"/>
                <a:gd name="T31" fmla="*/ 1673489494 h 114"/>
                <a:gd name="T32" fmla="*/ 2147483647 w 122"/>
                <a:gd name="T33" fmla="*/ 2147483647 h 114"/>
                <a:gd name="T34" fmla="*/ 2147483647 w 122"/>
                <a:gd name="T35" fmla="*/ 2147483647 h 114"/>
                <a:gd name="T36" fmla="*/ 2147483647 w 122"/>
                <a:gd name="T37" fmla="*/ 2147483647 h 114"/>
                <a:gd name="T38" fmla="*/ 2147483647 w 122"/>
                <a:gd name="T39" fmla="*/ 2147483647 h 114"/>
                <a:gd name="T40" fmla="*/ 2147483647 w 122"/>
                <a:gd name="T41" fmla="*/ 2147483647 h 114"/>
                <a:gd name="T42" fmla="*/ 2147483647 w 122"/>
                <a:gd name="T43" fmla="*/ 2147483647 h 114"/>
                <a:gd name="T44" fmla="*/ 2147483647 w 122"/>
                <a:gd name="T45" fmla="*/ 2147483647 h 114"/>
                <a:gd name="T46" fmla="*/ 2147483647 w 122"/>
                <a:gd name="T47" fmla="*/ 2147483647 h 114"/>
                <a:gd name="T48" fmla="*/ 2147483647 w 122"/>
                <a:gd name="T49" fmla="*/ 2147483647 h 114"/>
                <a:gd name="T50" fmla="*/ 2147483647 w 122"/>
                <a:gd name="T51" fmla="*/ 2147483647 h 114"/>
                <a:gd name="T52" fmla="*/ 2147483647 w 122"/>
                <a:gd name="T53" fmla="*/ 2147483647 h 114"/>
                <a:gd name="T54" fmla="*/ 2147483647 w 122"/>
                <a:gd name="T55" fmla="*/ 2147483647 h 114"/>
                <a:gd name="T56" fmla="*/ 2147483647 w 122"/>
                <a:gd name="T57" fmla="*/ 2147483647 h 114"/>
                <a:gd name="T58" fmla="*/ 2147483647 w 122"/>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114"/>
                <a:gd name="T92" fmla="*/ 122 w 122"/>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114">
                  <a:moveTo>
                    <a:pt x="3" y="104"/>
                  </a:moveTo>
                  <a:lnTo>
                    <a:pt x="0" y="114"/>
                  </a:lnTo>
                  <a:lnTo>
                    <a:pt x="2" y="104"/>
                  </a:lnTo>
                  <a:lnTo>
                    <a:pt x="11" y="84"/>
                  </a:lnTo>
                  <a:lnTo>
                    <a:pt x="21" y="63"/>
                  </a:lnTo>
                  <a:lnTo>
                    <a:pt x="18" y="66"/>
                  </a:lnTo>
                  <a:lnTo>
                    <a:pt x="29" y="53"/>
                  </a:lnTo>
                  <a:lnTo>
                    <a:pt x="35" y="40"/>
                  </a:lnTo>
                  <a:lnTo>
                    <a:pt x="40" y="27"/>
                  </a:lnTo>
                  <a:lnTo>
                    <a:pt x="50" y="16"/>
                  </a:lnTo>
                  <a:lnTo>
                    <a:pt x="59" y="0"/>
                  </a:lnTo>
                  <a:lnTo>
                    <a:pt x="74" y="0"/>
                  </a:lnTo>
                  <a:lnTo>
                    <a:pt x="90" y="0"/>
                  </a:lnTo>
                  <a:lnTo>
                    <a:pt x="106" y="0"/>
                  </a:lnTo>
                  <a:lnTo>
                    <a:pt x="122" y="0"/>
                  </a:lnTo>
                  <a:lnTo>
                    <a:pt x="122" y="5"/>
                  </a:lnTo>
                  <a:lnTo>
                    <a:pt x="122" y="27"/>
                  </a:lnTo>
                  <a:lnTo>
                    <a:pt x="110" y="27"/>
                  </a:lnTo>
                  <a:lnTo>
                    <a:pt x="98" y="27"/>
                  </a:lnTo>
                  <a:lnTo>
                    <a:pt x="87" y="27"/>
                  </a:lnTo>
                  <a:lnTo>
                    <a:pt x="75" y="27"/>
                  </a:lnTo>
                  <a:lnTo>
                    <a:pt x="74" y="48"/>
                  </a:lnTo>
                  <a:lnTo>
                    <a:pt x="74" y="70"/>
                  </a:lnTo>
                  <a:lnTo>
                    <a:pt x="59" y="76"/>
                  </a:lnTo>
                  <a:lnTo>
                    <a:pt x="59" y="90"/>
                  </a:lnTo>
                  <a:lnTo>
                    <a:pt x="59" y="104"/>
                  </a:lnTo>
                  <a:lnTo>
                    <a:pt x="44" y="104"/>
                  </a:lnTo>
                  <a:lnTo>
                    <a:pt x="30" y="104"/>
                  </a:lnTo>
                  <a:lnTo>
                    <a:pt x="16" y="104"/>
                  </a:lnTo>
                  <a:lnTo>
                    <a:pt x="3" y="104"/>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59" name="Rectangle 20"/>
            <p:cNvSpPr>
              <a:spLocks noChangeArrowheads="1"/>
            </p:cNvSpPr>
            <p:nvPr/>
          </p:nvSpPr>
          <p:spPr bwMode="auto">
            <a:xfrm>
              <a:off x="2876" y="965"/>
              <a:ext cx="2614" cy="2938"/>
            </a:xfrm>
            <a:prstGeom prst="rect">
              <a:avLst/>
            </a:prstGeom>
            <a:noFill/>
            <a:ln w="38100" cmpd="dbl">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defRPr/>
              </a:pPr>
              <a:endParaRPr lang="en-US" kern="0">
                <a:solidFill>
                  <a:sysClr val="windowText" lastClr="000000"/>
                </a:solidFill>
              </a:endParaRPr>
            </a:p>
          </p:txBody>
        </p:sp>
        <p:sp>
          <p:nvSpPr>
            <p:cNvPr id="160" name="Text Box 21"/>
            <p:cNvSpPr txBox="1">
              <a:spLocks noChangeArrowheads="1"/>
            </p:cNvSpPr>
            <p:nvPr/>
          </p:nvSpPr>
          <p:spPr bwMode="auto">
            <a:xfrm>
              <a:off x="2968" y="1008"/>
              <a:ext cx="2478" cy="202"/>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gn="ctr">
                <a:spcBef>
                  <a:spcPct val="50000"/>
                </a:spcBef>
                <a:defRPr/>
              </a:pPr>
              <a:r>
                <a:rPr lang="en-CA" b="1" kern="0">
                  <a:solidFill>
                    <a:srgbClr val="FFFF00"/>
                  </a:solidFill>
                  <a:cs typeface="Arial" charset="0"/>
                </a:rPr>
                <a:t>CONGOLESE REFUGEES IN AFRICA</a:t>
              </a:r>
            </a:p>
          </p:txBody>
        </p:sp>
        <p:grpSp>
          <p:nvGrpSpPr>
            <p:cNvPr id="161" name="Group 22"/>
            <p:cNvGrpSpPr>
              <a:grpSpLocks/>
            </p:cNvGrpSpPr>
            <p:nvPr/>
          </p:nvGrpSpPr>
          <p:grpSpPr bwMode="auto">
            <a:xfrm>
              <a:off x="3027" y="1224"/>
              <a:ext cx="2454" cy="2845"/>
              <a:chOff x="3027" y="1224"/>
              <a:chExt cx="2454" cy="2845"/>
            </a:xfrm>
          </p:grpSpPr>
          <p:sp>
            <p:nvSpPr>
              <p:cNvPr id="164" name="Freeform 23"/>
              <p:cNvSpPr>
                <a:spLocks/>
              </p:cNvSpPr>
              <p:nvPr/>
            </p:nvSpPr>
            <p:spPr bwMode="auto">
              <a:xfrm>
                <a:off x="4001" y="3205"/>
                <a:ext cx="529" cy="441"/>
              </a:xfrm>
              <a:custGeom>
                <a:avLst/>
                <a:gdLst>
                  <a:gd name="T0" fmla="*/ 2147483647 w 232"/>
                  <a:gd name="T1" fmla="*/ 2147483647 h 209"/>
                  <a:gd name="T2" fmla="*/ 2147483647 w 232"/>
                  <a:gd name="T3" fmla="*/ 2147483647 h 209"/>
                  <a:gd name="T4" fmla="*/ 2147483647 w 232"/>
                  <a:gd name="T5" fmla="*/ 2147483647 h 209"/>
                  <a:gd name="T6" fmla="*/ 2147483647 w 232"/>
                  <a:gd name="T7" fmla="*/ 2147483647 h 209"/>
                  <a:gd name="T8" fmla="*/ 2147483647 w 232"/>
                  <a:gd name="T9" fmla="*/ 2147483647 h 209"/>
                  <a:gd name="T10" fmla="*/ 2147483647 w 232"/>
                  <a:gd name="T11" fmla="*/ 2147483647 h 209"/>
                  <a:gd name="T12" fmla="*/ 2147483647 w 232"/>
                  <a:gd name="T13" fmla="*/ 2147483647 h 209"/>
                  <a:gd name="T14" fmla="*/ 2147483647 w 232"/>
                  <a:gd name="T15" fmla="*/ 2147483647 h 209"/>
                  <a:gd name="T16" fmla="*/ 2147483647 w 232"/>
                  <a:gd name="T17" fmla="*/ 2147483647 h 209"/>
                  <a:gd name="T18" fmla="*/ 2147483647 w 232"/>
                  <a:gd name="T19" fmla="*/ 2147483647 h 209"/>
                  <a:gd name="T20" fmla="*/ 2147483647 w 232"/>
                  <a:gd name="T21" fmla="*/ 2147483647 h 209"/>
                  <a:gd name="T22" fmla="*/ 2147483647 w 232"/>
                  <a:gd name="T23" fmla="*/ 2147483647 h 209"/>
                  <a:gd name="T24" fmla="*/ 2147483647 w 232"/>
                  <a:gd name="T25" fmla="*/ 2147483647 h 209"/>
                  <a:gd name="T26" fmla="*/ 2147483647 w 232"/>
                  <a:gd name="T27" fmla="*/ 2147483647 h 209"/>
                  <a:gd name="T28" fmla="*/ 2147483647 w 232"/>
                  <a:gd name="T29" fmla="*/ 2147483647 h 209"/>
                  <a:gd name="T30" fmla="*/ 2147483647 w 232"/>
                  <a:gd name="T31" fmla="*/ 2147483647 h 209"/>
                  <a:gd name="T32" fmla="*/ 2147483647 w 232"/>
                  <a:gd name="T33" fmla="*/ 2147483647 h 209"/>
                  <a:gd name="T34" fmla="*/ 2147483647 w 232"/>
                  <a:gd name="T35" fmla="*/ 2147483647 h 209"/>
                  <a:gd name="T36" fmla="*/ 2147483647 w 232"/>
                  <a:gd name="T37" fmla="*/ 2147483647 h 209"/>
                  <a:gd name="T38" fmla="*/ 2147483647 w 232"/>
                  <a:gd name="T39" fmla="*/ 2147483647 h 209"/>
                  <a:gd name="T40" fmla="*/ 2147483647 w 232"/>
                  <a:gd name="T41" fmla="*/ 2147483647 h 209"/>
                  <a:gd name="T42" fmla="*/ 2147483647 w 232"/>
                  <a:gd name="T43" fmla="*/ 2147483647 h 209"/>
                  <a:gd name="T44" fmla="*/ 2147483647 w 232"/>
                  <a:gd name="T45" fmla="*/ 2147483647 h 209"/>
                  <a:gd name="T46" fmla="*/ 2147483647 w 232"/>
                  <a:gd name="T47" fmla="*/ 0 h 209"/>
                  <a:gd name="T48" fmla="*/ 2147483647 w 232"/>
                  <a:gd name="T49" fmla="*/ 2147483647 h 209"/>
                  <a:gd name="T50" fmla="*/ 2147483647 w 232"/>
                  <a:gd name="T51" fmla="*/ 2147483647 h 209"/>
                  <a:gd name="T52" fmla="*/ 2147483647 w 232"/>
                  <a:gd name="T53" fmla="*/ 2147483647 h 209"/>
                  <a:gd name="T54" fmla="*/ 2147483647 w 232"/>
                  <a:gd name="T55" fmla="*/ 2147483647 h 209"/>
                  <a:gd name="T56" fmla="*/ 2147483647 w 232"/>
                  <a:gd name="T57" fmla="*/ 2147483647 h 209"/>
                  <a:gd name="T58" fmla="*/ 2147483647 w 232"/>
                  <a:gd name="T59" fmla="*/ 2147483647 h 209"/>
                  <a:gd name="T60" fmla="*/ 2147483647 w 232"/>
                  <a:gd name="T61" fmla="*/ 2147483647 h 209"/>
                  <a:gd name="T62" fmla="*/ 2147483647 w 232"/>
                  <a:gd name="T63" fmla="*/ 2147483647 h 209"/>
                  <a:gd name="T64" fmla="*/ 2147483647 w 232"/>
                  <a:gd name="T65" fmla="*/ 2147483647 h 209"/>
                  <a:gd name="T66" fmla="*/ 2147483647 w 232"/>
                  <a:gd name="T67" fmla="*/ 2147483647 h 209"/>
                  <a:gd name="T68" fmla="*/ 2147483647 w 232"/>
                  <a:gd name="T69" fmla="*/ 2147483647 h 2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2"/>
                  <a:gd name="T106" fmla="*/ 0 h 209"/>
                  <a:gd name="T107" fmla="*/ 232 w 232"/>
                  <a:gd name="T108" fmla="*/ 209 h 2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2" h="209">
                    <a:moveTo>
                      <a:pt x="52" y="43"/>
                    </a:moveTo>
                    <a:lnTo>
                      <a:pt x="51" y="58"/>
                    </a:lnTo>
                    <a:lnTo>
                      <a:pt x="49" y="74"/>
                    </a:lnTo>
                    <a:lnTo>
                      <a:pt x="48" y="89"/>
                    </a:lnTo>
                    <a:lnTo>
                      <a:pt x="47" y="104"/>
                    </a:lnTo>
                    <a:lnTo>
                      <a:pt x="34" y="111"/>
                    </a:lnTo>
                    <a:lnTo>
                      <a:pt x="13" y="107"/>
                    </a:lnTo>
                    <a:lnTo>
                      <a:pt x="8" y="97"/>
                    </a:lnTo>
                    <a:lnTo>
                      <a:pt x="0" y="106"/>
                    </a:lnTo>
                    <a:lnTo>
                      <a:pt x="6" y="121"/>
                    </a:lnTo>
                    <a:lnTo>
                      <a:pt x="11" y="137"/>
                    </a:lnTo>
                    <a:lnTo>
                      <a:pt x="18" y="152"/>
                    </a:lnTo>
                    <a:lnTo>
                      <a:pt x="23" y="168"/>
                    </a:lnTo>
                    <a:lnTo>
                      <a:pt x="18" y="175"/>
                    </a:lnTo>
                    <a:lnTo>
                      <a:pt x="19" y="183"/>
                    </a:lnTo>
                    <a:lnTo>
                      <a:pt x="23" y="200"/>
                    </a:lnTo>
                    <a:lnTo>
                      <a:pt x="27" y="199"/>
                    </a:lnTo>
                    <a:lnTo>
                      <a:pt x="35" y="203"/>
                    </a:lnTo>
                    <a:lnTo>
                      <a:pt x="43" y="209"/>
                    </a:lnTo>
                    <a:lnTo>
                      <a:pt x="58" y="203"/>
                    </a:lnTo>
                    <a:lnTo>
                      <a:pt x="73" y="198"/>
                    </a:lnTo>
                    <a:lnTo>
                      <a:pt x="88" y="198"/>
                    </a:lnTo>
                    <a:lnTo>
                      <a:pt x="102" y="198"/>
                    </a:lnTo>
                    <a:lnTo>
                      <a:pt x="121" y="195"/>
                    </a:lnTo>
                    <a:lnTo>
                      <a:pt x="131" y="192"/>
                    </a:lnTo>
                    <a:lnTo>
                      <a:pt x="145" y="183"/>
                    </a:lnTo>
                    <a:lnTo>
                      <a:pt x="160" y="174"/>
                    </a:lnTo>
                    <a:lnTo>
                      <a:pt x="170" y="165"/>
                    </a:lnTo>
                    <a:lnTo>
                      <a:pt x="178" y="155"/>
                    </a:lnTo>
                    <a:lnTo>
                      <a:pt x="188" y="145"/>
                    </a:lnTo>
                    <a:lnTo>
                      <a:pt x="197" y="136"/>
                    </a:lnTo>
                    <a:lnTo>
                      <a:pt x="207" y="123"/>
                    </a:lnTo>
                    <a:lnTo>
                      <a:pt x="218" y="110"/>
                    </a:lnTo>
                    <a:lnTo>
                      <a:pt x="224" y="93"/>
                    </a:lnTo>
                    <a:lnTo>
                      <a:pt x="232" y="77"/>
                    </a:lnTo>
                    <a:lnTo>
                      <a:pt x="220" y="77"/>
                    </a:lnTo>
                    <a:lnTo>
                      <a:pt x="218" y="85"/>
                    </a:lnTo>
                    <a:lnTo>
                      <a:pt x="204" y="79"/>
                    </a:lnTo>
                    <a:lnTo>
                      <a:pt x="205" y="67"/>
                    </a:lnTo>
                    <a:lnTo>
                      <a:pt x="211" y="59"/>
                    </a:lnTo>
                    <a:lnTo>
                      <a:pt x="219" y="62"/>
                    </a:lnTo>
                    <a:lnTo>
                      <a:pt x="219" y="45"/>
                    </a:lnTo>
                    <a:lnTo>
                      <a:pt x="219" y="28"/>
                    </a:lnTo>
                    <a:lnTo>
                      <a:pt x="216" y="16"/>
                    </a:lnTo>
                    <a:lnTo>
                      <a:pt x="214" y="4"/>
                    </a:lnTo>
                    <a:lnTo>
                      <a:pt x="200" y="2"/>
                    </a:lnTo>
                    <a:lnTo>
                      <a:pt x="186" y="0"/>
                    </a:lnTo>
                    <a:lnTo>
                      <a:pt x="184" y="0"/>
                    </a:lnTo>
                    <a:lnTo>
                      <a:pt x="165" y="13"/>
                    </a:lnTo>
                    <a:lnTo>
                      <a:pt x="151" y="24"/>
                    </a:lnTo>
                    <a:lnTo>
                      <a:pt x="143" y="40"/>
                    </a:lnTo>
                    <a:lnTo>
                      <a:pt x="135" y="45"/>
                    </a:lnTo>
                    <a:lnTo>
                      <a:pt x="126" y="59"/>
                    </a:lnTo>
                    <a:lnTo>
                      <a:pt x="105" y="56"/>
                    </a:lnTo>
                    <a:lnTo>
                      <a:pt x="93" y="51"/>
                    </a:lnTo>
                    <a:lnTo>
                      <a:pt x="87" y="62"/>
                    </a:lnTo>
                    <a:lnTo>
                      <a:pt x="80" y="74"/>
                    </a:lnTo>
                    <a:lnTo>
                      <a:pt x="64" y="76"/>
                    </a:lnTo>
                    <a:lnTo>
                      <a:pt x="59" y="74"/>
                    </a:lnTo>
                    <a:lnTo>
                      <a:pt x="61" y="58"/>
                    </a:lnTo>
                    <a:lnTo>
                      <a:pt x="52" y="43"/>
                    </a:lnTo>
                    <a:lnTo>
                      <a:pt x="160" y="111"/>
                    </a:lnTo>
                    <a:lnTo>
                      <a:pt x="147" y="125"/>
                    </a:lnTo>
                    <a:lnTo>
                      <a:pt x="157" y="140"/>
                    </a:lnTo>
                    <a:lnTo>
                      <a:pt x="162" y="136"/>
                    </a:lnTo>
                    <a:lnTo>
                      <a:pt x="175" y="125"/>
                    </a:lnTo>
                    <a:lnTo>
                      <a:pt x="178" y="114"/>
                    </a:lnTo>
                    <a:lnTo>
                      <a:pt x="166" y="106"/>
                    </a:lnTo>
                    <a:lnTo>
                      <a:pt x="160" y="111"/>
                    </a:lnTo>
                    <a:lnTo>
                      <a:pt x="52" y="43"/>
                    </a:lnTo>
                    <a:close/>
                  </a:path>
                </a:pathLst>
              </a:custGeom>
              <a:solidFill>
                <a:srgbClr val="14F87B"/>
              </a:solidFill>
              <a:ln w="9525">
                <a:solidFill>
                  <a:srgbClr val="000000"/>
                </a:solidFill>
                <a:round/>
                <a:headEnd/>
                <a:tailEnd/>
              </a:ln>
            </p:spPr>
            <p:txBody>
              <a:bodyPr/>
              <a:lstStyle/>
              <a:p>
                <a:pPr>
                  <a:defRPr/>
                </a:pPr>
                <a:endParaRPr lang="en-US" kern="0">
                  <a:solidFill>
                    <a:sysClr val="windowText" lastClr="000000"/>
                  </a:solidFill>
                </a:endParaRPr>
              </a:p>
            </p:txBody>
          </p:sp>
          <p:sp>
            <p:nvSpPr>
              <p:cNvPr id="165" name="Freeform 24"/>
              <p:cNvSpPr>
                <a:spLocks/>
              </p:cNvSpPr>
              <p:nvPr/>
            </p:nvSpPr>
            <p:spPr bwMode="auto">
              <a:xfrm>
                <a:off x="4001" y="3205"/>
                <a:ext cx="529" cy="441"/>
              </a:xfrm>
              <a:custGeom>
                <a:avLst/>
                <a:gdLst>
                  <a:gd name="T0" fmla="*/ 2147483647 w 232"/>
                  <a:gd name="T1" fmla="*/ 2147483647 h 209"/>
                  <a:gd name="T2" fmla="*/ 2147483647 w 232"/>
                  <a:gd name="T3" fmla="*/ 2147483647 h 209"/>
                  <a:gd name="T4" fmla="*/ 2147483647 w 232"/>
                  <a:gd name="T5" fmla="*/ 2147483647 h 209"/>
                  <a:gd name="T6" fmla="*/ 2147483647 w 232"/>
                  <a:gd name="T7" fmla="*/ 2147483647 h 209"/>
                  <a:gd name="T8" fmla="*/ 2147483647 w 232"/>
                  <a:gd name="T9" fmla="*/ 2147483647 h 209"/>
                  <a:gd name="T10" fmla="*/ 2147483647 w 232"/>
                  <a:gd name="T11" fmla="*/ 2147483647 h 209"/>
                  <a:gd name="T12" fmla="*/ 2147483647 w 232"/>
                  <a:gd name="T13" fmla="*/ 2147483647 h 209"/>
                  <a:gd name="T14" fmla="*/ 2147483647 w 232"/>
                  <a:gd name="T15" fmla="*/ 2147483647 h 209"/>
                  <a:gd name="T16" fmla="*/ 0 w 232"/>
                  <a:gd name="T17" fmla="*/ 2147483647 h 209"/>
                  <a:gd name="T18" fmla="*/ 2147483647 w 232"/>
                  <a:gd name="T19" fmla="*/ 2147483647 h 209"/>
                  <a:gd name="T20" fmla="*/ 2147483647 w 232"/>
                  <a:gd name="T21" fmla="*/ 2147483647 h 209"/>
                  <a:gd name="T22" fmla="*/ 2147483647 w 232"/>
                  <a:gd name="T23" fmla="*/ 2147483647 h 209"/>
                  <a:gd name="T24" fmla="*/ 2147483647 w 232"/>
                  <a:gd name="T25" fmla="*/ 2147483647 h 209"/>
                  <a:gd name="T26" fmla="*/ 2147483647 w 232"/>
                  <a:gd name="T27" fmla="*/ 2147483647 h 209"/>
                  <a:gd name="T28" fmla="*/ 2147483647 w 232"/>
                  <a:gd name="T29" fmla="*/ 2147483647 h 209"/>
                  <a:gd name="T30" fmla="*/ 2147483647 w 232"/>
                  <a:gd name="T31" fmla="*/ 2147483647 h 209"/>
                  <a:gd name="T32" fmla="*/ 2147483647 w 232"/>
                  <a:gd name="T33" fmla="*/ 2147483647 h 209"/>
                  <a:gd name="T34" fmla="*/ 2147483647 w 232"/>
                  <a:gd name="T35" fmla="*/ 2147483647 h 209"/>
                  <a:gd name="T36" fmla="*/ 2147483647 w 232"/>
                  <a:gd name="T37" fmla="*/ 2147483647 h 209"/>
                  <a:gd name="T38" fmla="*/ 2147483647 w 232"/>
                  <a:gd name="T39" fmla="*/ 2147483647 h 209"/>
                  <a:gd name="T40" fmla="*/ 2147483647 w 232"/>
                  <a:gd name="T41" fmla="*/ 2147483647 h 209"/>
                  <a:gd name="T42" fmla="*/ 2147483647 w 232"/>
                  <a:gd name="T43" fmla="*/ 2147483647 h 209"/>
                  <a:gd name="T44" fmla="*/ 2147483647 w 232"/>
                  <a:gd name="T45" fmla="*/ 2147483647 h 209"/>
                  <a:gd name="T46" fmla="*/ 2147483647 w 232"/>
                  <a:gd name="T47" fmla="*/ 2147483647 h 209"/>
                  <a:gd name="T48" fmla="*/ 2147483647 w 232"/>
                  <a:gd name="T49" fmla="*/ 2147483647 h 209"/>
                  <a:gd name="T50" fmla="*/ 2147483647 w 232"/>
                  <a:gd name="T51" fmla="*/ 2147483647 h 209"/>
                  <a:gd name="T52" fmla="*/ 2147483647 w 232"/>
                  <a:gd name="T53" fmla="*/ 2147483647 h 209"/>
                  <a:gd name="T54" fmla="*/ 2147483647 w 232"/>
                  <a:gd name="T55" fmla="*/ 2147483647 h 209"/>
                  <a:gd name="T56" fmla="*/ 2147483647 w 232"/>
                  <a:gd name="T57" fmla="*/ 2147483647 h 209"/>
                  <a:gd name="T58" fmla="*/ 2147483647 w 232"/>
                  <a:gd name="T59" fmla="*/ 2147483647 h 209"/>
                  <a:gd name="T60" fmla="*/ 2147483647 w 232"/>
                  <a:gd name="T61" fmla="*/ 2147483647 h 209"/>
                  <a:gd name="T62" fmla="*/ 2147483647 w 232"/>
                  <a:gd name="T63" fmla="*/ 2147483647 h 209"/>
                  <a:gd name="T64" fmla="*/ 2147483647 w 232"/>
                  <a:gd name="T65" fmla="*/ 2147483647 h 209"/>
                  <a:gd name="T66" fmla="*/ 2147483647 w 232"/>
                  <a:gd name="T67" fmla="*/ 2147483647 h 209"/>
                  <a:gd name="T68" fmla="*/ 2147483647 w 232"/>
                  <a:gd name="T69" fmla="*/ 2147483647 h 209"/>
                  <a:gd name="T70" fmla="*/ 2147483647 w 232"/>
                  <a:gd name="T71" fmla="*/ 2147483647 h 209"/>
                  <a:gd name="T72" fmla="*/ 2147483647 w 232"/>
                  <a:gd name="T73" fmla="*/ 2147483647 h 209"/>
                  <a:gd name="T74" fmla="*/ 2147483647 w 232"/>
                  <a:gd name="T75" fmla="*/ 2147483647 h 209"/>
                  <a:gd name="T76" fmla="*/ 2147483647 w 232"/>
                  <a:gd name="T77" fmla="*/ 2147483647 h 209"/>
                  <a:gd name="T78" fmla="*/ 2147483647 w 232"/>
                  <a:gd name="T79" fmla="*/ 2147483647 h 209"/>
                  <a:gd name="T80" fmla="*/ 2147483647 w 232"/>
                  <a:gd name="T81" fmla="*/ 2147483647 h 209"/>
                  <a:gd name="T82" fmla="*/ 2147483647 w 232"/>
                  <a:gd name="T83" fmla="*/ 2147483647 h 209"/>
                  <a:gd name="T84" fmla="*/ 2147483647 w 232"/>
                  <a:gd name="T85" fmla="*/ 2147483647 h 209"/>
                  <a:gd name="T86" fmla="*/ 2147483647 w 232"/>
                  <a:gd name="T87" fmla="*/ 2147483647 h 209"/>
                  <a:gd name="T88" fmla="*/ 2147483647 w 232"/>
                  <a:gd name="T89" fmla="*/ 2147483647 h 209"/>
                  <a:gd name="T90" fmla="*/ 2147483647 w 232"/>
                  <a:gd name="T91" fmla="*/ 2147483647 h 209"/>
                  <a:gd name="T92" fmla="*/ 2147483647 w 232"/>
                  <a:gd name="T93" fmla="*/ 0 h 209"/>
                  <a:gd name="T94" fmla="*/ 2147483647 w 232"/>
                  <a:gd name="T95" fmla="*/ 0 h 209"/>
                  <a:gd name="T96" fmla="*/ 2147483647 w 232"/>
                  <a:gd name="T97" fmla="*/ 2147483647 h 209"/>
                  <a:gd name="T98" fmla="*/ 2147483647 w 232"/>
                  <a:gd name="T99" fmla="*/ 2147483647 h 209"/>
                  <a:gd name="T100" fmla="*/ 2147483647 w 232"/>
                  <a:gd name="T101" fmla="*/ 2147483647 h 209"/>
                  <a:gd name="T102" fmla="*/ 2147483647 w 232"/>
                  <a:gd name="T103" fmla="*/ 2147483647 h 209"/>
                  <a:gd name="T104" fmla="*/ 2147483647 w 232"/>
                  <a:gd name="T105" fmla="*/ 2147483647 h 209"/>
                  <a:gd name="T106" fmla="*/ 2147483647 w 232"/>
                  <a:gd name="T107" fmla="*/ 2147483647 h 209"/>
                  <a:gd name="T108" fmla="*/ 2147483647 w 232"/>
                  <a:gd name="T109" fmla="*/ 2147483647 h 209"/>
                  <a:gd name="T110" fmla="*/ 2147483647 w 232"/>
                  <a:gd name="T111" fmla="*/ 2147483647 h 209"/>
                  <a:gd name="T112" fmla="*/ 2147483647 w 232"/>
                  <a:gd name="T113" fmla="*/ 2147483647 h 209"/>
                  <a:gd name="T114" fmla="*/ 2147483647 w 232"/>
                  <a:gd name="T115" fmla="*/ 2147483647 h 209"/>
                  <a:gd name="T116" fmla="*/ 2147483647 w 232"/>
                  <a:gd name="T117" fmla="*/ 2147483647 h 209"/>
                  <a:gd name="T118" fmla="*/ 2147483647 w 232"/>
                  <a:gd name="T119" fmla="*/ 2147483647 h 209"/>
                  <a:gd name="T120" fmla="*/ 2147483647 w 232"/>
                  <a:gd name="T121" fmla="*/ 2147483647 h 2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2"/>
                  <a:gd name="T184" fmla="*/ 0 h 209"/>
                  <a:gd name="T185" fmla="*/ 232 w 232"/>
                  <a:gd name="T186" fmla="*/ 209 h 2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2" h="209">
                    <a:moveTo>
                      <a:pt x="52" y="43"/>
                    </a:moveTo>
                    <a:lnTo>
                      <a:pt x="51" y="58"/>
                    </a:lnTo>
                    <a:lnTo>
                      <a:pt x="49" y="74"/>
                    </a:lnTo>
                    <a:lnTo>
                      <a:pt x="48" y="89"/>
                    </a:lnTo>
                    <a:lnTo>
                      <a:pt x="47" y="104"/>
                    </a:lnTo>
                    <a:lnTo>
                      <a:pt x="34" y="111"/>
                    </a:lnTo>
                    <a:lnTo>
                      <a:pt x="13" y="107"/>
                    </a:lnTo>
                    <a:lnTo>
                      <a:pt x="8" y="97"/>
                    </a:lnTo>
                    <a:lnTo>
                      <a:pt x="0" y="106"/>
                    </a:lnTo>
                    <a:lnTo>
                      <a:pt x="6" y="121"/>
                    </a:lnTo>
                    <a:lnTo>
                      <a:pt x="11" y="137"/>
                    </a:lnTo>
                    <a:lnTo>
                      <a:pt x="18" y="152"/>
                    </a:lnTo>
                    <a:lnTo>
                      <a:pt x="23" y="168"/>
                    </a:lnTo>
                    <a:lnTo>
                      <a:pt x="18" y="175"/>
                    </a:lnTo>
                    <a:lnTo>
                      <a:pt x="19" y="183"/>
                    </a:lnTo>
                    <a:lnTo>
                      <a:pt x="23" y="200"/>
                    </a:lnTo>
                    <a:lnTo>
                      <a:pt x="27" y="199"/>
                    </a:lnTo>
                    <a:lnTo>
                      <a:pt x="35" y="203"/>
                    </a:lnTo>
                    <a:lnTo>
                      <a:pt x="43" y="209"/>
                    </a:lnTo>
                    <a:lnTo>
                      <a:pt x="58" y="203"/>
                    </a:lnTo>
                    <a:lnTo>
                      <a:pt x="73" y="198"/>
                    </a:lnTo>
                    <a:lnTo>
                      <a:pt x="88" y="198"/>
                    </a:lnTo>
                    <a:lnTo>
                      <a:pt x="102" y="198"/>
                    </a:lnTo>
                    <a:lnTo>
                      <a:pt x="121" y="195"/>
                    </a:lnTo>
                    <a:lnTo>
                      <a:pt x="131" y="192"/>
                    </a:lnTo>
                    <a:lnTo>
                      <a:pt x="145" y="183"/>
                    </a:lnTo>
                    <a:lnTo>
                      <a:pt x="160" y="174"/>
                    </a:lnTo>
                    <a:lnTo>
                      <a:pt x="170" y="165"/>
                    </a:lnTo>
                    <a:lnTo>
                      <a:pt x="178" y="155"/>
                    </a:lnTo>
                    <a:lnTo>
                      <a:pt x="188" y="145"/>
                    </a:lnTo>
                    <a:lnTo>
                      <a:pt x="197" y="136"/>
                    </a:lnTo>
                    <a:lnTo>
                      <a:pt x="207" y="123"/>
                    </a:lnTo>
                    <a:lnTo>
                      <a:pt x="218" y="110"/>
                    </a:lnTo>
                    <a:lnTo>
                      <a:pt x="224" y="93"/>
                    </a:lnTo>
                    <a:lnTo>
                      <a:pt x="232" y="77"/>
                    </a:lnTo>
                    <a:lnTo>
                      <a:pt x="220" y="77"/>
                    </a:lnTo>
                    <a:lnTo>
                      <a:pt x="218" y="85"/>
                    </a:lnTo>
                    <a:lnTo>
                      <a:pt x="204" y="79"/>
                    </a:lnTo>
                    <a:lnTo>
                      <a:pt x="205" y="67"/>
                    </a:lnTo>
                    <a:lnTo>
                      <a:pt x="211" y="59"/>
                    </a:lnTo>
                    <a:lnTo>
                      <a:pt x="219" y="62"/>
                    </a:lnTo>
                    <a:lnTo>
                      <a:pt x="219" y="45"/>
                    </a:lnTo>
                    <a:lnTo>
                      <a:pt x="219" y="28"/>
                    </a:lnTo>
                    <a:lnTo>
                      <a:pt x="216" y="16"/>
                    </a:lnTo>
                    <a:lnTo>
                      <a:pt x="214" y="4"/>
                    </a:lnTo>
                    <a:lnTo>
                      <a:pt x="200" y="2"/>
                    </a:lnTo>
                    <a:lnTo>
                      <a:pt x="186" y="0"/>
                    </a:lnTo>
                    <a:lnTo>
                      <a:pt x="184" y="0"/>
                    </a:lnTo>
                    <a:lnTo>
                      <a:pt x="165" y="13"/>
                    </a:lnTo>
                    <a:lnTo>
                      <a:pt x="151" y="24"/>
                    </a:lnTo>
                    <a:lnTo>
                      <a:pt x="143" y="40"/>
                    </a:lnTo>
                    <a:lnTo>
                      <a:pt x="135" y="45"/>
                    </a:lnTo>
                    <a:lnTo>
                      <a:pt x="126" y="59"/>
                    </a:lnTo>
                    <a:lnTo>
                      <a:pt x="105" y="56"/>
                    </a:lnTo>
                    <a:lnTo>
                      <a:pt x="93" y="51"/>
                    </a:lnTo>
                    <a:lnTo>
                      <a:pt x="87" y="62"/>
                    </a:lnTo>
                    <a:lnTo>
                      <a:pt x="80" y="74"/>
                    </a:lnTo>
                    <a:lnTo>
                      <a:pt x="64" y="76"/>
                    </a:lnTo>
                    <a:lnTo>
                      <a:pt x="59" y="74"/>
                    </a:lnTo>
                    <a:lnTo>
                      <a:pt x="61" y="58"/>
                    </a:lnTo>
                    <a:lnTo>
                      <a:pt x="52" y="43"/>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66" name="Line 25"/>
              <p:cNvSpPr>
                <a:spLocks noChangeShapeType="1"/>
              </p:cNvSpPr>
              <p:nvPr/>
            </p:nvSpPr>
            <p:spPr bwMode="auto">
              <a:xfrm>
                <a:off x="5381" y="1640"/>
                <a:ext cx="6" cy="5"/>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167" name="Freeform 26"/>
              <p:cNvSpPr>
                <a:spLocks/>
              </p:cNvSpPr>
              <p:nvPr/>
            </p:nvSpPr>
            <p:spPr bwMode="auto">
              <a:xfrm>
                <a:off x="5111" y="1598"/>
                <a:ext cx="22" cy="52"/>
              </a:xfrm>
              <a:custGeom>
                <a:avLst/>
                <a:gdLst>
                  <a:gd name="T0" fmla="*/ 2147483647 w 10"/>
                  <a:gd name="T1" fmla="*/ 2147483647 h 26"/>
                  <a:gd name="T2" fmla="*/ 2147483647 w 10"/>
                  <a:gd name="T3" fmla="*/ 2147483647 h 26"/>
                  <a:gd name="T4" fmla="*/ 2147483647 w 10"/>
                  <a:gd name="T5" fmla="*/ 2147483647 h 26"/>
                  <a:gd name="T6" fmla="*/ 0 w 10"/>
                  <a:gd name="T7" fmla="*/ 1879042009 h 26"/>
                  <a:gd name="T8" fmla="*/ 2147483647 w 10"/>
                  <a:gd name="T9" fmla="*/ 0 h 26"/>
                  <a:gd name="T10" fmla="*/ 2147483647 w 10"/>
                  <a:gd name="T11" fmla="*/ 2147483647 h 26"/>
                  <a:gd name="T12" fmla="*/ 2147483647 w 10"/>
                  <a:gd name="T13" fmla="*/ 2147483647 h 26"/>
                  <a:gd name="T14" fmla="*/ 0 60000 65536"/>
                  <a:gd name="T15" fmla="*/ 0 60000 65536"/>
                  <a:gd name="T16" fmla="*/ 0 60000 65536"/>
                  <a:gd name="T17" fmla="*/ 0 60000 65536"/>
                  <a:gd name="T18" fmla="*/ 0 60000 65536"/>
                  <a:gd name="T19" fmla="*/ 0 60000 65536"/>
                  <a:gd name="T20" fmla="*/ 0 60000 65536"/>
                  <a:gd name="T21" fmla="*/ 0 w 10"/>
                  <a:gd name="T22" fmla="*/ 0 h 26"/>
                  <a:gd name="T23" fmla="*/ 10 w 1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26">
                    <a:moveTo>
                      <a:pt x="6" y="24"/>
                    </a:moveTo>
                    <a:lnTo>
                      <a:pt x="5" y="26"/>
                    </a:lnTo>
                    <a:lnTo>
                      <a:pt x="1" y="22"/>
                    </a:lnTo>
                    <a:lnTo>
                      <a:pt x="0" y="7"/>
                    </a:lnTo>
                    <a:lnTo>
                      <a:pt x="5" y="0"/>
                    </a:lnTo>
                    <a:lnTo>
                      <a:pt x="10" y="13"/>
                    </a:lnTo>
                    <a:lnTo>
                      <a:pt x="6" y="24"/>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68" name="Freeform 27"/>
              <p:cNvSpPr>
                <a:spLocks/>
              </p:cNvSpPr>
              <p:nvPr/>
            </p:nvSpPr>
            <p:spPr bwMode="auto">
              <a:xfrm>
                <a:off x="4956" y="1465"/>
                <a:ext cx="58" cy="51"/>
              </a:xfrm>
              <a:custGeom>
                <a:avLst/>
                <a:gdLst>
                  <a:gd name="T0" fmla="*/ 2147483647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2147483647 h 25"/>
                  <a:gd name="T12" fmla="*/ 0 w 26"/>
                  <a:gd name="T13" fmla="*/ 2147483647 h 25"/>
                  <a:gd name="T14" fmla="*/ 2147483647 w 26"/>
                  <a:gd name="T15" fmla="*/ 434611259 h 25"/>
                  <a:gd name="T16" fmla="*/ 2147483647 w 26"/>
                  <a:gd name="T17" fmla="*/ 0 h 25"/>
                  <a:gd name="T18" fmla="*/ 2147483647 w 26"/>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5"/>
                  <a:gd name="T32" fmla="*/ 26 w 2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5">
                    <a:moveTo>
                      <a:pt x="21" y="7"/>
                    </a:moveTo>
                    <a:lnTo>
                      <a:pt x="17" y="9"/>
                    </a:lnTo>
                    <a:lnTo>
                      <a:pt x="18" y="12"/>
                    </a:lnTo>
                    <a:lnTo>
                      <a:pt x="26" y="25"/>
                    </a:lnTo>
                    <a:lnTo>
                      <a:pt x="15" y="23"/>
                    </a:lnTo>
                    <a:lnTo>
                      <a:pt x="13" y="17"/>
                    </a:lnTo>
                    <a:lnTo>
                      <a:pt x="0" y="15"/>
                    </a:lnTo>
                    <a:lnTo>
                      <a:pt x="6" y="1"/>
                    </a:lnTo>
                    <a:lnTo>
                      <a:pt x="17" y="0"/>
                    </a:lnTo>
                    <a:lnTo>
                      <a:pt x="21" y="7"/>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69" name="Freeform 28"/>
              <p:cNvSpPr>
                <a:spLocks/>
              </p:cNvSpPr>
              <p:nvPr/>
            </p:nvSpPr>
            <p:spPr bwMode="auto">
              <a:xfrm>
                <a:off x="4260" y="1410"/>
                <a:ext cx="364" cy="333"/>
              </a:xfrm>
              <a:custGeom>
                <a:avLst/>
                <a:gdLst>
                  <a:gd name="T0" fmla="*/ 2147483647 w 159"/>
                  <a:gd name="T1" fmla="*/ 2147483647 h 165"/>
                  <a:gd name="T2" fmla="*/ 2147483647 w 159"/>
                  <a:gd name="T3" fmla="*/ 2147483647 h 165"/>
                  <a:gd name="T4" fmla="*/ 2147483647 w 159"/>
                  <a:gd name="T5" fmla="*/ 2147483647 h 165"/>
                  <a:gd name="T6" fmla="*/ 2147483647 w 159"/>
                  <a:gd name="T7" fmla="*/ 2147483647 h 165"/>
                  <a:gd name="T8" fmla="*/ 2147483647 w 159"/>
                  <a:gd name="T9" fmla="*/ 2147483647 h 165"/>
                  <a:gd name="T10" fmla="*/ 2147483647 w 159"/>
                  <a:gd name="T11" fmla="*/ 2147483647 h 165"/>
                  <a:gd name="T12" fmla="*/ 2147483647 w 159"/>
                  <a:gd name="T13" fmla="*/ 2147483647 h 165"/>
                  <a:gd name="T14" fmla="*/ 2147483647 w 159"/>
                  <a:gd name="T15" fmla="*/ 2147483647 h 165"/>
                  <a:gd name="T16" fmla="*/ 2147483647 w 159"/>
                  <a:gd name="T17" fmla="*/ 2147483647 h 165"/>
                  <a:gd name="T18" fmla="*/ 2147483647 w 159"/>
                  <a:gd name="T19" fmla="*/ 2147483647 h 165"/>
                  <a:gd name="T20" fmla="*/ 2147483647 w 159"/>
                  <a:gd name="T21" fmla="*/ 2147483647 h 165"/>
                  <a:gd name="T22" fmla="*/ 2147483647 w 159"/>
                  <a:gd name="T23" fmla="*/ 2147483647 h 165"/>
                  <a:gd name="T24" fmla="*/ 2147483647 w 159"/>
                  <a:gd name="T25" fmla="*/ 2147483647 h 165"/>
                  <a:gd name="T26" fmla="*/ 2147483647 w 159"/>
                  <a:gd name="T27" fmla="*/ 2147483647 h 165"/>
                  <a:gd name="T28" fmla="*/ 2147483647 w 159"/>
                  <a:gd name="T29" fmla="*/ 2147483647 h 165"/>
                  <a:gd name="T30" fmla="*/ 2147483647 w 159"/>
                  <a:gd name="T31" fmla="*/ 2147483647 h 165"/>
                  <a:gd name="T32" fmla="*/ 2147483647 w 159"/>
                  <a:gd name="T33" fmla="*/ 2147483647 h 165"/>
                  <a:gd name="T34" fmla="*/ 2147483647 w 159"/>
                  <a:gd name="T35" fmla="*/ 2147483647 h 165"/>
                  <a:gd name="T36" fmla="*/ 2147483647 w 159"/>
                  <a:gd name="T37" fmla="*/ 2147483647 h 165"/>
                  <a:gd name="T38" fmla="*/ 2147483647 w 159"/>
                  <a:gd name="T39" fmla="*/ 2147483647 h 165"/>
                  <a:gd name="T40" fmla="*/ 2147483647 w 159"/>
                  <a:gd name="T41" fmla="*/ 2147483647 h 165"/>
                  <a:gd name="T42" fmla="*/ 2147483647 w 159"/>
                  <a:gd name="T43" fmla="*/ 2147483647 h 165"/>
                  <a:gd name="T44" fmla="*/ 2147483647 w 159"/>
                  <a:gd name="T45" fmla="*/ 2147483647 h 165"/>
                  <a:gd name="T46" fmla="*/ 2147483647 w 159"/>
                  <a:gd name="T47" fmla="*/ 2147483647 h 165"/>
                  <a:gd name="T48" fmla="*/ 2147483647 w 159"/>
                  <a:gd name="T49" fmla="*/ 2147483647 h 165"/>
                  <a:gd name="T50" fmla="*/ 2147483647 w 159"/>
                  <a:gd name="T51" fmla="*/ 2147483647 h 165"/>
                  <a:gd name="T52" fmla="*/ 2147483647 w 159"/>
                  <a:gd name="T53" fmla="*/ 2147483647 h 165"/>
                  <a:gd name="T54" fmla="*/ 2147483647 w 159"/>
                  <a:gd name="T55" fmla="*/ 2147483647 h 165"/>
                  <a:gd name="T56" fmla="*/ 2147483647 w 159"/>
                  <a:gd name="T57" fmla="*/ 2147483647 h 165"/>
                  <a:gd name="T58" fmla="*/ 2147483647 w 159"/>
                  <a:gd name="T59" fmla="*/ 2147483647 h 165"/>
                  <a:gd name="T60" fmla="*/ 2147483647 w 159"/>
                  <a:gd name="T61" fmla="*/ 2147483647 h 165"/>
                  <a:gd name="T62" fmla="*/ 2147483647 w 159"/>
                  <a:gd name="T63" fmla="*/ 2147483647 h 165"/>
                  <a:gd name="T64" fmla="*/ 2147483647 w 159"/>
                  <a:gd name="T65" fmla="*/ 2147483647 h 165"/>
                  <a:gd name="T66" fmla="*/ 2147483647 w 159"/>
                  <a:gd name="T67" fmla="*/ 2147483647 h 165"/>
                  <a:gd name="T68" fmla="*/ 2147483647 w 159"/>
                  <a:gd name="T69" fmla="*/ 2147483647 h 165"/>
                  <a:gd name="T70" fmla="*/ 2147483647 w 159"/>
                  <a:gd name="T71" fmla="*/ 2147483647 h 165"/>
                  <a:gd name="T72" fmla="*/ 2147483647 w 159"/>
                  <a:gd name="T73" fmla="*/ 2147483647 h 165"/>
                  <a:gd name="T74" fmla="*/ 2147483647 w 159"/>
                  <a:gd name="T75" fmla="*/ 2147483647 h 165"/>
                  <a:gd name="T76" fmla="*/ 2147483647 w 159"/>
                  <a:gd name="T77" fmla="*/ 2147483647 h 165"/>
                  <a:gd name="T78" fmla="*/ 2147483647 w 159"/>
                  <a:gd name="T79" fmla="*/ 2147483647 h 165"/>
                  <a:gd name="T80" fmla="*/ 0 w 159"/>
                  <a:gd name="T81" fmla="*/ 2147483647 h 165"/>
                  <a:gd name="T82" fmla="*/ 2147483647 w 159"/>
                  <a:gd name="T83" fmla="*/ 0 h 165"/>
                  <a:gd name="T84" fmla="*/ 2147483647 w 159"/>
                  <a:gd name="T85" fmla="*/ 332014875 h 165"/>
                  <a:gd name="T86" fmla="*/ 2147483647 w 159"/>
                  <a:gd name="T87" fmla="*/ 2026586521 h 165"/>
                  <a:gd name="T88" fmla="*/ 2147483647 w 159"/>
                  <a:gd name="T89" fmla="*/ 2147483647 h 165"/>
                  <a:gd name="T90" fmla="*/ 2147483647 w 159"/>
                  <a:gd name="T91" fmla="*/ 2026586521 h 165"/>
                  <a:gd name="T92" fmla="*/ 2147483647 w 159"/>
                  <a:gd name="T93" fmla="*/ 332014875 h 165"/>
                  <a:gd name="T94" fmla="*/ 2147483647 w 159"/>
                  <a:gd name="T95" fmla="*/ 1352315390 h 165"/>
                  <a:gd name="T96" fmla="*/ 2147483647 w 159"/>
                  <a:gd name="T97" fmla="*/ 670066340 h 165"/>
                  <a:gd name="T98" fmla="*/ 2147483647 w 159"/>
                  <a:gd name="T99" fmla="*/ 1683548696 h 165"/>
                  <a:gd name="T100" fmla="*/ 2147483647 w 159"/>
                  <a:gd name="T101" fmla="*/ 2147483647 h 165"/>
                  <a:gd name="T102" fmla="*/ 2147483647 w 159"/>
                  <a:gd name="T103" fmla="*/ 2147483647 h 165"/>
                  <a:gd name="T104" fmla="*/ 2147483647 w 159"/>
                  <a:gd name="T105" fmla="*/ 1683548696 h 165"/>
                  <a:gd name="T106" fmla="*/ 2147483647 w 159"/>
                  <a:gd name="T107" fmla="*/ 2147483647 h 165"/>
                  <a:gd name="T108" fmla="*/ 2147483647 w 159"/>
                  <a:gd name="T109" fmla="*/ 2147483647 h 165"/>
                  <a:gd name="T110" fmla="*/ 2147483647 w 159"/>
                  <a:gd name="T111" fmla="*/ 2147483647 h 165"/>
                  <a:gd name="T112" fmla="*/ 2147483647 w 159"/>
                  <a:gd name="T113" fmla="*/ 2147483647 h 165"/>
                  <a:gd name="T114" fmla="*/ 2147483647 w 159"/>
                  <a:gd name="T115" fmla="*/ 2147483647 h 1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9"/>
                  <a:gd name="T175" fmla="*/ 0 h 165"/>
                  <a:gd name="T176" fmla="*/ 159 w 159"/>
                  <a:gd name="T177" fmla="*/ 165 h 1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9" h="165">
                    <a:moveTo>
                      <a:pt x="127" y="60"/>
                    </a:moveTo>
                    <a:lnTo>
                      <a:pt x="118" y="45"/>
                    </a:lnTo>
                    <a:lnTo>
                      <a:pt x="109" y="30"/>
                    </a:lnTo>
                    <a:lnTo>
                      <a:pt x="106" y="31"/>
                    </a:lnTo>
                    <a:lnTo>
                      <a:pt x="112" y="44"/>
                    </a:lnTo>
                    <a:lnTo>
                      <a:pt x="118" y="56"/>
                    </a:lnTo>
                    <a:lnTo>
                      <a:pt x="124" y="68"/>
                    </a:lnTo>
                    <a:lnTo>
                      <a:pt x="130" y="81"/>
                    </a:lnTo>
                    <a:lnTo>
                      <a:pt x="137" y="93"/>
                    </a:lnTo>
                    <a:lnTo>
                      <a:pt x="143" y="104"/>
                    </a:lnTo>
                    <a:lnTo>
                      <a:pt x="152" y="115"/>
                    </a:lnTo>
                    <a:lnTo>
                      <a:pt x="159" y="127"/>
                    </a:lnTo>
                    <a:lnTo>
                      <a:pt x="158" y="128"/>
                    </a:lnTo>
                    <a:lnTo>
                      <a:pt x="158" y="141"/>
                    </a:lnTo>
                    <a:lnTo>
                      <a:pt x="154" y="148"/>
                    </a:lnTo>
                    <a:lnTo>
                      <a:pt x="150" y="147"/>
                    </a:lnTo>
                    <a:lnTo>
                      <a:pt x="146" y="156"/>
                    </a:lnTo>
                    <a:lnTo>
                      <a:pt x="139" y="157"/>
                    </a:lnTo>
                    <a:lnTo>
                      <a:pt x="136" y="165"/>
                    </a:lnTo>
                    <a:lnTo>
                      <a:pt x="119" y="163"/>
                    </a:lnTo>
                    <a:lnTo>
                      <a:pt x="101" y="161"/>
                    </a:lnTo>
                    <a:lnTo>
                      <a:pt x="100" y="157"/>
                    </a:lnTo>
                    <a:lnTo>
                      <a:pt x="97" y="161"/>
                    </a:lnTo>
                    <a:lnTo>
                      <a:pt x="87" y="161"/>
                    </a:lnTo>
                    <a:lnTo>
                      <a:pt x="76" y="161"/>
                    </a:lnTo>
                    <a:lnTo>
                      <a:pt x="65" y="161"/>
                    </a:lnTo>
                    <a:lnTo>
                      <a:pt x="54" y="161"/>
                    </a:lnTo>
                    <a:lnTo>
                      <a:pt x="42" y="161"/>
                    </a:lnTo>
                    <a:lnTo>
                      <a:pt x="32" y="161"/>
                    </a:lnTo>
                    <a:lnTo>
                      <a:pt x="20" y="161"/>
                    </a:lnTo>
                    <a:lnTo>
                      <a:pt x="9" y="161"/>
                    </a:lnTo>
                    <a:lnTo>
                      <a:pt x="8" y="144"/>
                    </a:lnTo>
                    <a:lnTo>
                      <a:pt x="7" y="129"/>
                    </a:lnTo>
                    <a:lnTo>
                      <a:pt x="7" y="114"/>
                    </a:lnTo>
                    <a:lnTo>
                      <a:pt x="6" y="98"/>
                    </a:lnTo>
                    <a:lnTo>
                      <a:pt x="5" y="83"/>
                    </a:lnTo>
                    <a:lnTo>
                      <a:pt x="4" y="67"/>
                    </a:lnTo>
                    <a:lnTo>
                      <a:pt x="3" y="52"/>
                    </a:lnTo>
                    <a:lnTo>
                      <a:pt x="2" y="36"/>
                    </a:lnTo>
                    <a:lnTo>
                      <a:pt x="1" y="24"/>
                    </a:lnTo>
                    <a:lnTo>
                      <a:pt x="0" y="11"/>
                    </a:lnTo>
                    <a:lnTo>
                      <a:pt x="3" y="0"/>
                    </a:lnTo>
                    <a:lnTo>
                      <a:pt x="11" y="1"/>
                    </a:lnTo>
                    <a:lnTo>
                      <a:pt x="33" y="6"/>
                    </a:lnTo>
                    <a:lnTo>
                      <a:pt x="55" y="13"/>
                    </a:lnTo>
                    <a:lnTo>
                      <a:pt x="74" y="6"/>
                    </a:lnTo>
                    <a:lnTo>
                      <a:pt x="83" y="1"/>
                    </a:lnTo>
                    <a:lnTo>
                      <a:pt x="78" y="4"/>
                    </a:lnTo>
                    <a:lnTo>
                      <a:pt x="85" y="2"/>
                    </a:lnTo>
                    <a:lnTo>
                      <a:pt x="97" y="5"/>
                    </a:lnTo>
                    <a:lnTo>
                      <a:pt x="102" y="9"/>
                    </a:lnTo>
                    <a:lnTo>
                      <a:pt x="108" y="10"/>
                    </a:lnTo>
                    <a:lnTo>
                      <a:pt x="128" y="5"/>
                    </a:lnTo>
                    <a:lnTo>
                      <a:pt x="135" y="20"/>
                    </a:lnTo>
                    <a:lnTo>
                      <a:pt x="141" y="36"/>
                    </a:lnTo>
                    <a:lnTo>
                      <a:pt x="138" y="50"/>
                    </a:lnTo>
                    <a:lnTo>
                      <a:pt x="135" y="64"/>
                    </a:lnTo>
                    <a:lnTo>
                      <a:pt x="127" y="6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70" name="Freeform 29"/>
              <p:cNvSpPr>
                <a:spLocks/>
              </p:cNvSpPr>
              <p:nvPr/>
            </p:nvSpPr>
            <p:spPr bwMode="auto">
              <a:xfrm>
                <a:off x="4553" y="1357"/>
                <a:ext cx="38" cy="126"/>
              </a:xfrm>
              <a:custGeom>
                <a:avLst/>
                <a:gdLst>
                  <a:gd name="T0" fmla="*/ 2147483647 w 17"/>
                  <a:gd name="T1" fmla="*/ 2147483647 h 62"/>
                  <a:gd name="T2" fmla="*/ 2147483647 w 17"/>
                  <a:gd name="T3" fmla="*/ 2147483647 h 62"/>
                  <a:gd name="T4" fmla="*/ 0 w 17"/>
                  <a:gd name="T5" fmla="*/ 2147483647 h 62"/>
                  <a:gd name="T6" fmla="*/ 2147483647 w 17"/>
                  <a:gd name="T7" fmla="*/ 2147483647 h 62"/>
                  <a:gd name="T8" fmla="*/ 2147483647 w 17"/>
                  <a:gd name="T9" fmla="*/ 810167249 h 62"/>
                  <a:gd name="T10" fmla="*/ 2147483647 w 17"/>
                  <a:gd name="T11" fmla="*/ 0 h 62"/>
                  <a:gd name="T12" fmla="*/ 2147483647 w 17"/>
                  <a:gd name="T13" fmla="*/ 2147483647 h 62"/>
                  <a:gd name="T14" fmla="*/ 2147483647 w 17"/>
                  <a:gd name="T15" fmla="*/ 2147483647 h 62"/>
                  <a:gd name="T16" fmla="*/ 2147483647 w 17"/>
                  <a:gd name="T17" fmla="*/ 2147483647 h 62"/>
                  <a:gd name="T18" fmla="*/ 2147483647 w 17"/>
                  <a:gd name="T19" fmla="*/ 2147483647 h 62"/>
                  <a:gd name="T20" fmla="*/ 2147483647 w 17"/>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62"/>
                  <a:gd name="T35" fmla="*/ 17 w 17"/>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62">
                    <a:moveTo>
                      <a:pt x="13" y="62"/>
                    </a:moveTo>
                    <a:lnTo>
                      <a:pt x="7" y="46"/>
                    </a:lnTo>
                    <a:lnTo>
                      <a:pt x="0" y="31"/>
                    </a:lnTo>
                    <a:lnTo>
                      <a:pt x="5" y="16"/>
                    </a:lnTo>
                    <a:lnTo>
                      <a:pt x="10" y="2"/>
                    </a:lnTo>
                    <a:lnTo>
                      <a:pt x="16" y="0"/>
                    </a:lnTo>
                    <a:lnTo>
                      <a:pt x="17" y="8"/>
                    </a:lnTo>
                    <a:lnTo>
                      <a:pt x="16" y="22"/>
                    </a:lnTo>
                    <a:lnTo>
                      <a:pt x="15" y="35"/>
                    </a:lnTo>
                    <a:lnTo>
                      <a:pt x="14" y="47"/>
                    </a:lnTo>
                    <a:lnTo>
                      <a:pt x="13" y="62"/>
                    </a:lnTo>
                    <a:close/>
                  </a:path>
                </a:pathLst>
              </a:custGeom>
              <a:solidFill>
                <a:srgbClr val="14F87B"/>
              </a:solidFill>
              <a:ln w="1651">
                <a:solidFill>
                  <a:srgbClr val="000000"/>
                </a:solidFill>
                <a:round/>
                <a:headEnd/>
                <a:tailEnd/>
              </a:ln>
            </p:spPr>
            <p:txBody>
              <a:bodyPr/>
              <a:lstStyle/>
              <a:p>
                <a:pPr>
                  <a:defRPr/>
                </a:pPr>
                <a:endParaRPr lang="en-US" kern="0">
                  <a:solidFill>
                    <a:sysClr val="windowText" lastClr="000000"/>
                  </a:solidFill>
                </a:endParaRPr>
              </a:p>
            </p:txBody>
          </p:sp>
          <p:sp>
            <p:nvSpPr>
              <p:cNvPr id="171" name="Freeform 30"/>
              <p:cNvSpPr>
                <a:spLocks/>
              </p:cNvSpPr>
              <p:nvPr/>
            </p:nvSpPr>
            <p:spPr bwMode="auto">
              <a:xfrm>
                <a:off x="4582" y="1352"/>
                <a:ext cx="128" cy="140"/>
              </a:xfrm>
              <a:custGeom>
                <a:avLst/>
                <a:gdLst>
                  <a:gd name="T0" fmla="*/ 2147483647 w 55"/>
                  <a:gd name="T1" fmla="*/ 2147483647 h 70"/>
                  <a:gd name="T2" fmla="*/ 2147483647 w 55"/>
                  <a:gd name="T3" fmla="*/ 2147483647 h 70"/>
                  <a:gd name="T4" fmla="*/ 2147483647 w 55"/>
                  <a:gd name="T5" fmla="*/ 2147483647 h 70"/>
                  <a:gd name="T6" fmla="*/ 2147483647 w 55"/>
                  <a:gd name="T7" fmla="*/ 2147483647 h 70"/>
                  <a:gd name="T8" fmla="*/ 2147483647 w 55"/>
                  <a:gd name="T9" fmla="*/ 2147483647 h 70"/>
                  <a:gd name="T10" fmla="*/ 0 w 55"/>
                  <a:gd name="T11" fmla="*/ 2147483647 h 70"/>
                  <a:gd name="T12" fmla="*/ 2147483647 w 55"/>
                  <a:gd name="T13" fmla="*/ 2147483647 h 70"/>
                  <a:gd name="T14" fmla="*/ 2147483647 w 55"/>
                  <a:gd name="T15" fmla="*/ 2147483647 h 70"/>
                  <a:gd name="T16" fmla="*/ 2147483647 w 55"/>
                  <a:gd name="T17" fmla="*/ 2147483647 h 70"/>
                  <a:gd name="T18" fmla="*/ 2147483647 w 55"/>
                  <a:gd name="T19" fmla="*/ 2147483647 h 70"/>
                  <a:gd name="T20" fmla="*/ 2147483647 w 55"/>
                  <a:gd name="T21" fmla="*/ 2147483647 h 70"/>
                  <a:gd name="T22" fmla="*/ 2147483647 w 55"/>
                  <a:gd name="T23" fmla="*/ 2147483647 h 70"/>
                  <a:gd name="T24" fmla="*/ 2147483647 w 55"/>
                  <a:gd name="T25" fmla="*/ 2147483647 h 70"/>
                  <a:gd name="T26" fmla="*/ 2147483647 w 55"/>
                  <a:gd name="T27" fmla="*/ 2147483647 h 70"/>
                  <a:gd name="T28" fmla="*/ 2147483647 w 55"/>
                  <a:gd name="T29" fmla="*/ 0 h 70"/>
                  <a:gd name="T30" fmla="*/ 2147483647 w 55"/>
                  <a:gd name="T31" fmla="*/ 2147483647 h 70"/>
                  <a:gd name="T32" fmla="*/ 2147483647 w 55"/>
                  <a:gd name="T33" fmla="*/ 2147483647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70"/>
                  <a:gd name="T53" fmla="*/ 55 w 55"/>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70">
                    <a:moveTo>
                      <a:pt x="21" y="18"/>
                    </a:moveTo>
                    <a:lnTo>
                      <a:pt x="4" y="11"/>
                    </a:lnTo>
                    <a:lnTo>
                      <a:pt x="3" y="25"/>
                    </a:lnTo>
                    <a:lnTo>
                      <a:pt x="2" y="38"/>
                    </a:lnTo>
                    <a:lnTo>
                      <a:pt x="1" y="50"/>
                    </a:lnTo>
                    <a:lnTo>
                      <a:pt x="0" y="65"/>
                    </a:lnTo>
                    <a:lnTo>
                      <a:pt x="1" y="67"/>
                    </a:lnTo>
                    <a:lnTo>
                      <a:pt x="16" y="70"/>
                    </a:lnTo>
                    <a:lnTo>
                      <a:pt x="25" y="59"/>
                    </a:lnTo>
                    <a:lnTo>
                      <a:pt x="35" y="57"/>
                    </a:lnTo>
                    <a:lnTo>
                      <a:pt x="42" y="48"/>
                    </a:lnTo>
                    <a:lnTo>
                      <a:pt x="26" y="31"/>
                    </a:lnTo>
                    <a:lnTo>
                      <a:pt x="41" y="26"/>
                    </a:lnTo>
                    <a:lnTo>
                      <a:pt x="55" y="19"/>
                    </a:lnTo>
                    <a:lnTo>
                      <a:pt x="47" y="0"/>
                    </a:lnTo>
                    <a:lnTo>
                      <a:pt x="34" y="10"/>
                    </a:lnTo>
                    <a:lnTo>
                      <a:pt x="21" y="18"/>
                    </a:lnTo>
                    <a:close/>
                  </a:path>
                </a:pathLst>
              </a:custGeom>
              <a:solidFill>
                <a:srgbClr val="14F87B"/>
              </a:solidFill>
              <a:ln w="1651">
                <a:solidFill>
                  <a:srgbClr val="000000"/>
                </a:solidFill>
                <a:round/>
                <a:headEnd/>
                <a:tailEnd/>
              </a:ln>
            </p:spPr>
            <p:txBody>
              <a:bodyPr/>
              <a:lstStyle/>
              <a:p>
                <a:pPr>
                  <a:defRPr/>
                </a:pPr>
                <a:endParaRPr lang="en-US" kern="0">
                  <a:solidFill>
                    <a:sysClr val="windowText" lastClr="000000"/>
                  </a:solidFill>
                </a:endParaRPr>
              </a:p>
            </p:txBody>
          </p:sp>
          <p:sp>
            <p:nvSpPr>
              <p:cNvPr id="172" name="Freeform 31"/>
              <p:cNvSpPr>
                <a:spLocks/>
              </p:cNvSpPr>
              <p:nvPr/>
            </p:nvSpPr>
            <p:spPr bwMode="auto">
              <a:xfrm>
                <a:off x="5163" y="1635"/>
                <a:ext cx="247" cy="281"/>
              </a:xfrm>
              <a:custGeom>
                <a:avLst/>
                <a:gdLst>
                  <a:gd name="T0" fmla="*/ 2147483647 w 108"/>
                  <a:gd name="T1" fmla="*/ 2147483647 h 139"/>
                  <a:gd name="T2" fmla="*/ 2147483647 w 108"/>
                  <a:gd name="T3" fmla="*/ 2147483647 h 139"/>
                  <a:gd name="T4" fmla="*/ 2147483647 w 108"/>
                  <a:gd name="T5" fmla="*/ 2147483647 h 139"/>
                  <a:gd name="T6" fmla="*/ 2147483647 w 108"/>
                  <a:gd name="T7" fmla="*/ 2147483647 h 139"/>
                  <a:gd name="T8" fmla="*/ 2147483647 w 108"/>
                  <a:gd name="T9" fmla="*/ 2147483647 h 139"/>
                  <a:gd name="T10" fmla="*/ 2147483647 w 108"/>
                  <a:gd name="T11" fmla="*/ 0 h 139"/>
                  <a:gd name="T12" fmla="*/ 2147483647 w 108"/>
                  <a:gd name="T13" fmla="*/ 1062194865 h 139"/>
                  <a:gd name="T14" fmla="*/ 2147483647 w 108"/>
                  <a:gd name="T15" fmla="*/ 0 h 139"/>
                  <a:gd name="T16" fmla="*/ 2147483647 w 108"/>
                  <a:gd name="T17" fmla="*/ 2147483647 h 139"/>
                  <a:gd name="T18" fmla="*/ 2147483647 w 108"/>
                  <a:gd name="T19" fmla="*/ 2147483647 h 139"/>
                  <a:gd name="T20" fmla="*/ 2147483647 w 108"/>
                  <a:gd name="T21" fmla="*/ 2147483647 h 139"/>
                  <a:gd name="T22" fmla="*/ 2147483647 w 108"/>
                  <a:gd name="T23" fmla="*/ 2147483647 h 139"/>
                  <a:gd name="T24" fmla="*/ 2147483647 w 108"/>
                  <a:gd name="T25" fmla="*/ 2147483647 h 139"/>
                  <a:gd name="T26" fmla="*/ 2147483647 w 108"/>
                  <a:gd name="T27" fmla="*/ 2147483647 h 139"/>
                  <a:gd name="T28" fmla="*/ 2147483647 w 108"/>
                  <a:gd name="T29" fmla="*/ 2147483647 h 139"/>
                  <a:gd name="T30" fmla="*/ 2147483647 w 108"/>
                  <a:gd name="T31" fmla="*/ 2147483647 h 139"/>
                  <a:gd name="T32" fmla="*/ 2147483647 w 108"/>
                  <a:gd name="T33" fmla="*/ 2147483647 h 139"/>
                  <a:gd name="T34" fmla="*/ 2147483647 w 108"/>
                  <a:gd name="T35" fmla="*/ 2147483647 h 139"/>
                  <a:gd name="T36" fmla="*/ 0 w 108"/>
                  <a:gd name="T37" fmla="*/ 2147483647 h 139"/>
                  <a:gd name="T38" fmla="*/ 2147483647 w 108"/>
                  <a:gd name="T39" fmla="*/ 2147483647 h 139"/>
                  <a:gd name="T40" fmla="*/ 2147483647 w 108"/>
                  <a:gd name="T41" fmla="*/ 2147483647 h 139"/>
                  <a:gd name="T42" fmla="*/ 2147483647 w 108"/>
                  <a:gd name="T43" fmla="*/ 2147483647 h 139"/>
                  <a:gd name="T44" fmla="*/ 2147483647 w 108"/>
                  <a:gd name="T45" fmla="*/ 2147483647 h 139"/>
                  <a:gd name="T46" fmla="*/ 2147483647 w 108"/>
                  <a:gd name="T47" fmla="*/ 2147483647 h 139"/>
                  <a:gd name="T48" fmla="*/ 2147483647 w 108"/>
                  <a:gd name="T49" fmla="*/ 2147483647 h 139"/>
                  <a:gd name="T50" fmla="*/ 2147483647 w 108"/>
                  <a:gd name="T51" fmla="*/ 2147483647 h 139"/>
                  <a:gd name="T52" fmla="*/ 2147483647 w 108"/>
                  <a:gd name="T53" fmla="*/ 2147483647 h 139"/>
                  <a:gd name="T54" fmla="*/ 2147483647 w 108"/>
                  <a:gd name="T55" fmla="*/ 2147483647 h 139"/>
                  <a:gd name="T56" fmla="*/ 2147483647 w 108"/>
                  <a:gd name="T57" fmla="*/ 2147483647 h 139"/>
                  <a:gd name="T58" fmla="*/ 2147483647 w 108"/>
                  <a:gd name="T59" fmla="*/ 2147483647 h 139"/>
                  <a:gd name="T60" fmla="*/ 2147483647 w 108"/>
                  <a:gd name="T61" fmla="*/ 2147483647 h 139"/>
                  <a:gd name="T62" fmla="*/ 2147483647 w 108"/>
                  <a:gd name="T63" fmla="*/ 2147483647 h 139"/>
                  <a:gd name="T64" fmla="*/ 2147483647 w 108"/>
                  <a:gd name="T65" fmla="*/ 2147483647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39"/>
                  <a:gd name="T101" fmla="*/ 108 w 108"/>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39">
                    <a:moveTo>
                      <a:pt x="108" y="42"/>
                    </a:moveTo>
                    <a:lnTo>
                      <a:pt x="97" y="32"/>
                    </a:lnTo>
                    <a:lnTo>
                      <a:pt x="86" y="23"/>
                    </a:lnTo>
                    <a:lnTo>
                      <a:pt x="75" y="17"/>
                    </a:lnTo>
                    <a:lnTo>
                      <a:pt x="63" y="12"/>
                    </a:lnTo>
                    <a:lnTo>
                      <a:pt x="56" y="0"/>
                    </a:lnTo>
                    <a:lnTo>
                      <a:pt x="51" y="3"/>
                    </a:lnTo>
                    <a:lnTo>
                      <a:pt x="49" y="0"/>
                    </a:lnTo>
                    <a:lnTo>
                      <a:pt x="51" y="15"/>
                    </a:lnTo>
                    <a:lnTo>
                      <a:pt x="45" y="17"/>
                    </a:lnTo>
                    <a:lnTo>
                      <a:pt x="42" y="38"/>
                    </a:lnTo>
                    <a:lnTo>
                      <a:pt x="49" y="50"/>
                    </a:lnTo>
                    <a:lnTo>
                      <a:pt x="46" y="66"/>
                    </a:lnTo>
                    <a:lnTo>
                      <a:pt x="43" y="83"/>
                    </a:lnTo>
                    <a:lnTo>
                      <a:pt x="33" y="87"/>
                    </a:lnTo>
                    <a:lnTo>
                      <a:pt x="23" y="91"/>
                    </a:lnTo>
                    <a:lnTo>
                      <a:pt x="12" y="95"/>
                    </a:lnTo>
                    <a:lnTo>
                      <a:pt x="1" y="99"/>
                    </a:lnTo>
                    <a:lnTo>
                      <a:pt x="0" y="107"/>
                    </a:lnTo>
                    <a:lnTo>
                      <a:pt x="10" y="123"/>
                    </a:lnTo>
                    <a:lnTo>
                      <a:pt x="20" y="139"/>
                    </a:lnTo>
                    <a:lnTo>
                      <a:pt x="31" y="136"/>
                    </a:lnTo>
                    <a:lnTo>
                      <a:pt x="43" y="133"/>
                    </a:lnTo>
                    <a:lnTo>
                      <a:pt x="50" y="126"/>
                    </a:lnTo>
                    <a:lnTo>
                      <a:pt x="55" y="117"/>
                    </a:lnTo>
                    <a:lnTo>
                      <a:pt x="67" y="114"/>
                    </a:lnTo>
                    <a:lnTo>
                      <a:pt x="74" y="101"/>
                    </a:lnTo>
                    <a:lnTo>
                      <a:pt x="84" y="97"/>
                    </a:lnTo>
                    <a:lnTo>
                      <a:pt x="83" y="79"/>
                    </a:lnTo>
                    <a:lnTo>
                      <a:pt x="89" y="74"/>
                    </a:lnTo>
                    <a:lnTo>
                      <a:pt x="93" y="74"/>
                    </a:lnTo>
                    <a:lnTo>
                      <a:pt x="100" y="58"/>
                    </a:lnTo>
                    <a:lnTo>
                      <a:pt x="108" y="4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73" name="Freeform 32"/>
              <p:cNvSpPr>
                <a:spLocks/>
              </p:cNvSpPr>
              <p:nvPr/>
            </p:nvSpPr>
            <p:spPr bwMode="auto">
              <a:xfrm>
                <a:off x="5273" y="1590"/>
                <a:ext cx="6" cy="19"/>
              </a:xfrm>
              <a:custGeom>
                <a:avLst/>
                <a:gdLst>
                  <a:gd name="T0" fmla="*/ 311073 w 4"/>
                  <a:gd name="T1" fmla="*/ 0 h 9"/>
                  <a:gd name="T2" fmla="*/ 0 w 4"/>
                  <a:gd name="T3" fmla="*/ 2147483647 h 9"/>
                  <a:gd name="T4" fmla="*/ 311073 w 4"/>
                  <a:gd name="T5" fmla="*/ 2147483647 h 9"/>
                  <a:gd name="T6" fmla="*/ 311073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7"/>
                    </a:lnTo>
                    <a:lnTo>
                      <a:pt x="4" y="9"/>
                    </a:lnTo>
                    <a:lnTo>
                      <a:pt x="4" y="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74" name="Freeform 33"/>
              <p:cNvSpPr>
                <a:spLocks/>
              </p:cNvSpPr>
              <p:nvPr/>
            </p:nvSpPr>
            <p:spPr bwMode="auto">
              <a:xfrm>
                <a:off x="4566" y="1391"/>
                <a:ext cx="696" cy="557"/>
              </a:xfrm>
              <a:custGeom>
                <a:avLst/>
                <a:gdLst>
                  <a:gd name="T0" fmla="*/ 2147483647 w 304"/>
                  <a:gd name="T1" fmla="*/ 2147483647 h 276"/>
                  <a:gd name="T2" fmla="*/ 2147483647 w 304"/>
                  <a:gd name="T3" fmla="*/ 2147483647 h 276"/>
                  <a:gd name="T4" fmla="*/ 2147483647 w 304"/>
                  <a:gd name="T5" fmla="*/ 2147483647 h 276"/>
                  <a:gd name="T6" fmla="*/ 2147483647 w 304"/>
                  <a:gd name="T7" fmla="*/ 2147483647 h 276"/>
                  <a:gd name="T8" fmla="*/ 0 w 304"/>
                  <a:gd name="T9" fmla="*/ 2147483647 h 276"/>
                  <a:gd name="T10" fmla="*/ 2147483647 w 304"/>
                  <a:gd name="T11" fmla="*/ 2147483647 h 276"/>
                  <a:gd name="T12" fmla="*/ 2147483647 w 304"/>
                  <a:gd name="T13" fmla="*/ 2147483647 h 276"/>
                  <a:gd name="T14" fmla="*/ 2147483647 w 304"/>
                  <a:gd name="T15" fmla="*/ 2147483647 h 276"/>
                  <a:gd name="T16" fmla="*/ 2147483647 w 304"/>
                  <a:gd name="T17" fmla="*/ 0 h 276"/>
                  <a:gd name="T18" fmla="*/ 2147483647 w 304"/>
                  <a:gd name="T19" fmla="*/ 2147483647 h 276"/>
                  <a:gd name="T20" fmla="*/ 2147483647 w 304"/>
                  <a:gd name="T21" fmla="*/ 2147483647 h 276"/>
                  <a:gd name="T22" fmla="*/ 2147483647 w 304"/>
                  <a:gd name="T23" fmla="*/ 2147483647 h 276"/>
                  <a:gd name="T24" fmla="*/ 2147483647 w 304"/>
                  <a:gd name="T25" fmla="*/ 2147483647 h 276"/>
                  <a:gd name="T26" fmla="*/ 2147483647 w 304"/>
                  <a:gd name="T27" fmla="*/ 2147483647 h 276"/>
                  <a:gd name="T28" fmla="*/ 2147483647 w 304"/>
                  <a:gd name="T29" fmla="*/ 2147483647 h 276"/>
                  <a:gd name="T30" fmla="*/ 2147483647 w 304"/>
                  <a:gd name="T31" fmla="*/ 2147483647 h 276"/>
                  <a:gd name="T32" fmla="*/ 2147483647 w 304"/>
                  <a:gd name="T33" fmla="*/ 2147483647 h 276"/>
                  <a:gd name="T34" fmla="*/ 2147483647 w 304"/>
                  <a:gd name="T35" fmla="*/ 2147483647 h 276"/>
                  <a:gd name="T36" fmla="*/ 2147483647 w 304"/>
                  <a:gd name="T37" fmla="*/ 2147483647 h 276"/>
                  <a:gd name="T38" fmla="*/ 2147483647 w 304"/>
                  <a:gd name="T39" fmla="*/ 2147483647 h 276"/>
                  <a:gd name="T40" fmla="*/ 2147483647 w 304"/>
                  <a:gd name="T41" fmla="*/ 2147483647 h 276"/>
                  <a:gd name="T42" fmla="*/ 2147483647 w 304"/>
                  <a:gd name="T43" fmla="*/ 2147483647 h 276"/>
                  <a:gd name="T44" fmla="*/ 2147483647 w 304"/>
                  <a:gd name="T45" fmla="*/ 2147483647 h 276"/>
                  <a:gd name="T46" fmla="*/ 2147483647 w 304"/>
                  <a:gd name="T47" fmla="*/ 2147483647 h 276"/>
                  <a:gd name="T48" fmla="*/ 2147483647 w 304"/>
                  <a:gd name="T49" fmla="*/ 2147483647 h 276"/>
                  <a:gd name="T50" fmla="*/ 2147483647 w 304"/>
                  <a:gd name="T51" fmla="*/ 2147483647 h 276"/>
                  <a:gd name="T52" fmla="*/ 2147483647 w 304"/>
                  <a:gd name="T53" fmla="*/ 2147483647 h 276"/>
                  <a:gd name="T54" fmla="*/ 2147483647 w 304"/>
                  <a:gd name="T55" fmla="*/ 2147483647 h 276"/>
                  <a:gd name="T56" fmla="*/ 2147483647 w 304"/>
                  <a:gd name="T57" fmla="*/ 2147483647 h 276"/>
                  <a:gd name="T58" fmla="*/ 2147483647 w 304"/>
                  <a:gd name="T59" fmla="*/ 2147483647 h 276"/>
                  <a:gd name="T60" fmla="*/ 2147483647 w 304"/>
                  <a:gd name="T61" fmla="*/ 2147483647 h 276"/>
                  <a:gd name="T62" fmla="*/ 2147483647 w 304"/>
                  <a:gd name="T63" fmla="*/ 2147483647 h 276"/>
                  <a:gd name="T64" fmla="*/ 2147483647 w 304"/>
                  <a:gd name="T65" fmla="*/ 2147483647 h 276"/>
                  <a:gd name="T66" fmla="*/ 2147483647 w 304"/>
                  <a:gd name="T67" fmla="*/ 2147483647 h 276"/>
                  <a:gd name="T68" fmla="*/ 2147483647 w 304"/>
                  <a:gd name="T69" fmla="*/ 2147483647 h 2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4"/>
                  <a:gd name="T106" fmla="*/ 0 h 276"/>
                  <a:gd name="T107" fmla="*/ 304 w 304"/>
                  <a:gd name="T108" fmla="*/ 276 h 2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4" h="276">
                    <a:moveTo>
                      <a:pt x="74" y="189"/>
                    </a:moveTo>
                    <a:lnTo>
                      <a:pt x="69" y="167"/>
                    </a:lnTo>
                    <a:lnTo>
                      <a:pt x="64" y="153"/>
                    </a:lnTo>
                    <a:lnTo>
                      <a:pt x="58" y="140"/>
                    </a:lnTo>
                    <a:lnTo>
                      <a:pt x="50" y="133"/>
                    </a:lnTo>
                    <a:lnTo>
                      <a:pt x="40" y="125"/>
                    </a:lnTo>
                    <a:lnTo>
                      <a:pt x="33" y="108"/>
                    </a:lnTo>
                    <a:lnTo>
                      <a:pt x="18" y="89"/>
                    </a:lnTo>
                    <a:lnTo>
                      <a:pt x="4" y="69"/>
                    </a:lnTo>
                    <a:lnTo>
                      <a:pt x="0" y="68"/>
                    </a:lnTo>
                    <a:lnTo>
                      <a:pt x="3" y="48"/>
                    </a:lnTo>
                    <a:lnTo>
                      <a:pt x="18" y="51"/>
                    </a:lnTo>
                    <a:lnTo>
                      <a:pt x="27" y="40"/>
                    </a:lnTo>
                    <a:lnTo>
                      <a:pt x="37" y="38"/>
                    </a:lnTo>
                    <a:lnTo>
                      <a:pt x="44" y="29"/>
                    </a:lnTo>
                    <a:lnTo>
                      <a:pt x="28" y="12"/>
                    </a:lnTo>
                    <a:lnTo>
                      <a:pt x="43" y="7"/>
                    </a:lnTo>
                    <a:lnTo>
                      <a:pt x="57" y="0"/>
                    </a:lnTo>
                    <a:lnTo>
                      <a:pt x="71" y="7"/>
                    </a:lnTo>
                    <a:lnTo>
                      <a:pt x="85" y="13"/>
                    </a:lnTo>
                    <a:lnTo>
                      <a:pt x="98" y="20"/>
                    </a:lnTo>
                    <a:lnTo>
                      <a:pt x="112" y="25"/>
                    </a:lnTo>
                    <a:lnTo>
                      <a:pt x="124" y="38"/>
                    </a:lnTo>
                    <a:lnTo>
                      <a:pt x="139" y="51"/>
                    </a:lnTo>
                    <a:lnTo>
                      <a:pt x="165" y="52"/>
                    </a:lnTo>
                    <a:lnTo>
                      <a:pt x="178" y="54"/>
                    </a:lnTo>
                    <a:lnTo>
                      <a:pt x="180" y="60"/>
                    </a:lnTo>
                    <a:lnTo>
                      <a:pt x="191" y="62"/>
                    </a:lnTo>
                    <a:lnTo>
                      <a:pt x="200" y="75"/>
                    </a:lnTo>
                    <a:lnTo>
                      <a:pt x="206" y="80"/>
                    </a:lnTo>
                    <a:lnTo>
                      <a:pt x="219" y="93"/>
                    </a:lnTo>
                    <a:lnTo>
                      <a:pt x="220" y="103"/>
                    </a:lnTo>
                    <a:lnTo>
                      <a:pt x="227" y="113"/>
                    </a:lnTo>
                    <a:lnTo>
                      <a:pt x="233" y="125"/>
                    </a:lnTo>
                    <a:lnTo>
                      <a:pt x="237" y="129"/>
                    </a:lnTo>
                    <a:lnTo>
                      <a:pt x="238" y="127"/>
                    </a:lnTo>
                    <a:lnTo>
                      <a:pt x="240" y="127"/>
                    </a:lnTo>
                    <a:lnTo>
                      <a:pt x="240" y="132"/>
                    </a:lnTo>
                    <a:lnTo>
                      <a:pt x="242" y="133"/>
                    </a:lnTo>
                    <a:lnTo>
                      <a:pt x="241" y="136"/>
                    </a:lnTo>
                    <a:lnTo>
                      <a:pt x="247" y="139"/>
                    </a:lnTo>
                    <a:lnTo>
                      <a:pt x="251" y="154"/>
                    </a:lnTo>
                    <a:lnTo>
                      <a:pt x="273" y="158"/>
                    </a:lnTo>
                    <a:lnTo>
                      <a:pt x="295" y="162"/>
                    </a:lnTo>
                    <a:lnTo>
                      <a:pt x="297" y="159"/>
                    </a:lnTo>
                    <a:lnTo>
                      <a:pt x="304" y="171"/>
                    </a:lnTo>
                    <a:lnTo>
                      <a:pt x="301" y="187"/>
                    </a:lnTo>
                    <a:lnTo>
                      <a:pt x="298" y="204"/>
                    </a:lnTo>
                    <a:lnTo>
                      <a:pt x="288" y="208"/>
                    </a:lnTo>
                    <a:lnTo>
                      <a:pt x="278" y="212"/>
                    </a:lnTo>
                    <a:lnTo>
                      <a:pt x="267" y="216"/>
                    </a:lnTo>
                    <a:lnTo>
                      <a:pt x="256" y="220"/>
                    </a:lnTo>
                    <a:lnTo>
                      <a:pt x="246" y="223"/>
                    </a:lnTo>
                    <a:lnTo>
                      <a:pt x="234" y="227"/>
                    </a:lnTo>
                    <a:lnTo>
                      <a:pt x="222" y="230"/>
                    </a:lnTo>
                    <a:lnTo>
                      <a:pt x="212" y="232"/>
                    </a:lnTo>
                    <a:lnTo>
                      <a:pt x="203" y="244"/>
                    </a:lnTo>
                    <a:lnTo>
                      <a:pt x="196" y="255"/>
                    </a:lnTo>
                    <a:lnTo>
                      <a:pt x="187" y="265"/>
                    </a:lnTo>
                    <a:lnTo>
                      <a:pt x="180" y="276"/>
                    </a:lnTo>
                    <a:lnTo>
                      <a:pt x="179" y="259"/>
                    </a:lnTo>
                    <a:lnTo>
                      <a:pt x="165" y="254"/>
                    </a:lnTo>
                    <a:lnTo>
                      <a:pt x="151" y="247"/>
                    </a:lnTo>
                    <a:lnTo>
                      <a:pt x="135" y="245"/>
                    </a:lnTo>
                    <a:lnTo>
                      <a:pt x="133" y="259"/>
                    </a:lnTo>
                    <a:lnTo>
                      <a:pt x="128" y="264"/>
                    </a:lnTo>
                    <a:lnTo>
                      <a:pt x="121" y="251"/>
                    </a:lnTo>
                    <a:lnTo>
                      <a:pt x="114" y="240"/>
                    </a:lnTo>
                    <a:lnTo>
                      <a:pt x="102" y="221"/>
                    </a:lnTo>
                    <a:lnTo>
                      <a:pt x="90" y="203"/>
                    </a:lnTo>
                    <a:lnTo>
                      <a:pt x="74" y="189"/>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75" name="Freeform 34"/>
              <p:cNvSpPr>
                <a:spLocks/>
              </p:cNvSpPr>
              <p:nvPr/>
            </p:nvSpPr>
            <p:spPr bwMode="auto">
              <a:xfrm>
                <a:off x="4870" y="1835"/>
                <a:ext cx="338" cy="213"/>
              </a:xfrm>
              <a:custGeom>
                <a:avLst/>
                <a:gdLst>
                  <a:gd name="T0" fmla="*/ 2147483647 w 147"/>
                  <a:gd name="T1" fmla="*/ 2147483647 h 106"/>
                  <a:gd name="T2" fmla="*/ 0 w 147"/>
                  <a:gd name="T3" fmla="*/ 2147483647 h 106"/>
                  <a:gd name="T4" fmla="*/ 0 w 147"/>
                  <a:gd name="T5" fmla="*/ 2147483647 h 106"/>
                  <a:gd name="T6" fmla="*/ 2147483647 w 147"/>
                  <a:gd name="T7" fmla="*/ 2147483647 h 106"/>
                  <a:gd name="T8" fmla="*/ 2147483647 w 147"/>
                  <a:gd name="T9" fmla="*/ 2147483647 h 106"/>
                  <a:gd name="T10" fmla="*/ 2147483647 w 147"/>
                  <a:gd name="T11" fmla="*/ 2147483647 h 106"/>
                  <a:gd name="T12" fmla="*/ 2147483647 w 147"/>
                  <a:gd name="T13" fmla="*/ 2147483647 h 106"/>
                  <a:gd name="T14" fmla="*/ 2147483647 w 147"/>
                  <a:gd name="T15" fmla="*/ 2147483647 h 106"/>
                  <a:gd name="T16" fmla="*/ 2147483647 w 147"/>
                  <a:gd name="T17" fmla="*/ 2147483647 h 106"/>
                  <a:gd name="T18" fmla="*/ 2147483647 w 147"/>
                  <a:gd name="T19" fmla="*/ 2147483647 h 106"/>
                  <a:gd name="T20" fmla="*/ 2147483647 w 147"/>
                  <a:gd name="T21" fmla="*/ 2147483647 h 106"/>
                  <a:gd name="T22" fmla="*/ 2147483647 w 147"/>
                  <a:gd name="T23" fmla="*/ 2147483647 h 106"/>
                  <a:gd name="T24" fmla="*/ 2147483647 w 147"/>
                  <a:gd name="T25" fmla="*/ 2147483647 h 106"/>
                  <a:gd name="T26" fmla="*/ 2147483647 w 147"/>
                  <a:gd name="T27" fmla="*/ 2147483647 h 106"/>
                  <a:gd name="T28" fmla="*/ 2147483647 w 147"/>
                  <a:gd name="T29" fmla="*/ 2147483647 h 106"/>
                  <a:gd name="T30" fmla="*/ 2147483647 w 147"/>
                  <a:gd name="T31" fmla="*/ 2147483647 h 106"/>
                  <a:gd name="T32" fmla="*/ 2147483647 w 147"/>
                  <a:gd name="T33" fmla="*/ 2147483647 h 106"/>
                  <a:gd name="T34" fmla="*/ 2147483647 w 147"/>
                  <a:gd name="T35" fmla="*/ 2147483647 h 106"/>
                  <a:gd name="T36" fmla="*/ 2147483647 w 147"/>
                  <a:gd name="T37" fmla="*/ 0 h 106"/>
                  <a:gd name="T38" fmla="*/ 2147483647 w 147"/>
                  <a:gd name="T39" fmla="*/ 898518556 h 106"/>
                  <a:gd name="T40" fmla="*/ 2147483647 w 147"/>
                  <a:gd name="T41" fmla="*/ 2120733745 h 106"/>
                  <a:gd name="T42" fmla="*/ 2147483647 w 147"/>
                  <a:gd name="T43" fmla="*/ 2147483647 h 106"/>
                  <a:gd name="T44" fmla="*/ 2147483647 w 147"/>
                  <a:gd name="T45" fmla="*/ 2147483647 h 106"/>
                  <a:gd name="T46" fmla="*/ 2147483647 w 147"/>
                  <a:gd name="T47" fmla="*/ 2147483647 h 106"/>
                  <a:gd name="T48" fmla="*/ 2147483647 w 147"/>
                  <a:gd name="T49" fmla="*/ 2147483647 h 106"/>
                  <a:gd name="T50" fmla="*/ 2147483647 w 147"/>
                  <a:gd name="T51" fmla="*/ 2147483647 h 106"/>
                  <a:gd name="T52" fmla="*/ 2147483647 w 147"/>
                  <a:gd name="T53" fmla="*/ 2147483647 h 106"/>
                  <a:gd name="T54" fmla="*/ 2147483647 w 147"/>
                  <a:gd name="T55" fmla="*/ 2147483647 h 106"/>
                  <a:gd name="T56" fmla="*/ 2147483647 w 147"/>
                  <a:gd name="T57" fmla="*/ 2147483647 h 106"/>
                  <a:gd name="T58" fmla="*/ 2147483647 w 147"/>
                  <a:gd name="T59" fmla="*/ 2147483647 h 106"/>
                  <a:gd name="T60" fmla="*/ 2147483647 w 147"/>
                  <a:gd name="T61" fmla="*/ 2147483647 h 106"/>
                  <a:gd name="T62" fmla="*/ 2147483647 w 147"/>
                  <a:gd name="T63" fmla="*/ 2147483647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7"/>
                  <a:gd name="T97" fmla="*/ 0 h 106"/>
                  <a:gd name="T98" fmla="*/ 147 w 147"/>
                  <a:gd name="T99" fmla="*/ 106 h 1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7" h="106">
                    <a:moveTo>
                      <a:pt x="5" y="39"/>
                    </a:moveTo>
                    <a:lnTo>
                      <a:pt x="0" y="44"/>
                    </a:lnTo>
                    <a:lnTo>
                      <a:pt x="0" y="64"/>
                    </a:lnTo>
                    <a:lnTo>
                      <a:pt x="6" y="84"/>
                    </a:lnTo>
                    <a:lnTo>
                      <a:pt x="12" y="106"/>
                    </a:lnTo>
                    <a:lnTo>
                      <a:pt x="30" y="104"/>
                    </a:lnTo>
                    <a:lnTo>
                      <a:pt x="50" y="93"/>
                    </a:lnTo>
                    <a:lnTo>
                      <a:pt x="64" y="89"/>
                    </a:lnTo>
                    <a:lnTo>
                      <a:pt x="79" y="83"/>
                    </a:lnTo>
                    <a:lnTo>
                      <a:pt x="90" y="79"/>
                    </a:lnTo>
                    <a:lnTo>
                      <a:pt x="101" y="73"/>
                    </a:lnTo>
                    <a:lnTo>
                      <a:pt x="112" y="68"/>
                    </a:lnTo>
                    <a:lnTo>
                      <a:pt x="123" y="63"/>
                    </a:lnTo>
                    <a:lnTo>
                      <a:pt x="134" y="57"/>
                    </a:lnTo>
                    <a:lnTo>
                      <a:pt x="135" y="51"/>
                    </a:lnTo>
                    <a:lnTo>
                      <a:pt x="147" y="40"/>
                    </a:lnTo>
                    <a:lnTo>
                      <a:pt x="137" y="24"/>
                    </a:lnTo>
                    <a:lnTo>
                      <a:pt x="127" y="8"/>
                    </a:lnTo>
                    <a:lnTo>
                      <a:pt x="128" y="0"/>
                    </a:lnTo>
                    <a:lnTo>
                      <a:pt x="118" y="3"/>
                    </a:lnTo>
                    <a:lnTo>
                      <a:pt x="106" y="7"/>
                    </a:lnTo>
                    <a:lnTo>
                      <a:pt x="94" y="10"/>
                    </a:lnTo>
                    <a:lnTo>
                      <a:pt x="84" y="12"/>
                    </a:lnTo>
                    <a:lnTo>
                      <a:pt x="75" y="24"/>
                    </a:lnTo>
                    <a:lnTo>
                      <a:pt x="68" y="35"/>
                    </a:lnTo>
                    <a:lnTo>
                      <a:pt x="59" y="45"/>
                    </a:lnTo>
                    <a:lnTo>
                      <a:pt x="52" y="56"/>
                    </a:lnTo>
                    <a:lnTo>
                      <a:pt x="51" y="39"/>
                    </a:lnTo>
                    <a:lnTo>
                      <a:pt x="37" y="34"/>
                    </a:lnTo>
                    <a:lnTo>
                      <a:pt x="23" y="27"/>
                    </a:lnTo>
                    <a:lnTo>
                      <a:pt x="7" y="25"/>
                    </a:lnTo>
                    <a:lnTo>
                      <a:pt x="5" y="39"/>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76" name="Freeform 35"/>
              <p:cNvSpPr>
                <a:spLocks/>
              </p:cNvSpPr>
              <p:nvPr/>
            </p:nvSpPr>
            <p:spPr bwMode="auto">
              <a:xfrm>
                <a:off x="4427" y="2507"/>
                <a:ext cx="66" cy="56"/>
              </a:xfrm>
              <a:custGeom>
                <a:avLst/>
                <a:gdLst>
                  <a:gd name="T0" fmla="*/ 2147483647 w 28"/>
                  <a:gd name="T1" fmla="*/ 1610612809 h 28"/>
                  <a:gd name="T2" fmla="*/ 2147483647 w 28"/>
                  <a:gd name="T3" fmla="*/ 2147483647 h 28"/>
                  <a:gd name="T4" fmla="*/ 0 w 28"/>
                  <a:gd name="T5" fmla="*/ 2147483647 h 28"/>
                  <a:gd name="T6" fmla="*/ 0 w 28"/>
                  <a:gd name="T7" fmla="*/ 2147483647 h 28"/>
                  <a:gd name="T8" fmla="*/ 2147483647 w 28"/>
                  <a:gd name="T9" fmla="*/ 2147483647 h 28"/>
                  <a:gd name="T10" fmla="*/ 2147483647 w 28"/>
                  <a:gd name="T11" fmla="*/ 2147483647 h 28"/>
                  <a:gd name="T12" fmla="*/ 2147483647 w 28"/>
                  <a:gd name="T13" fmla="*/ 2147483647 h 28"/>
                  <a:gd name="T14" fmla="*/ 2147483647 w 28"/>
                  <a:gd name="T15" fmla="*/ 2147483647 h 28"/>
                  <a:gd name="T16" fmla="*/ 2147483647 w 28"/>
                  <a:gd name="T17" fmla="*/ 2147483647 h 28"/>
                  <a:gd name="T18" fmla="*/ 2147483647 w 28"/>
                  <a:gd name="T19" fmla="*/ 0 h 28"/>
                  <a:gd name="T20" fmla="*/ 2147483647 w 28"/>
                  <a:gd name="T21" fmla="*/ 1610612809 h 28"/>
                  <a:gd name="T22" fmla="*/ 2147483647 w 28"/>
                  <a:gd name="T23" fmla="*/ 1610612809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28"/>
                  <a:gd name="T38" fmla="*/ 28 w 28"/>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28">
                    <a:moveTo>
                      <a:pt x="10" y="6"/>
                    </a:moveTo>
                    <a:lnTo>
                      <a:pt x="3" y="17"/>
                    </a:lnTo>
                    <a:lnTo>
                      <a:pt x="0" y="27"/>
                    </a:lnTo>
                    <a:lnTo>
                      <a:pt x="0" y="28"/>
                    </a:lnTo>
                    <a:lnTo>
                      <a:pt x="1" y="28"/>
                    </a:lnTo>
                    <a:lnTo>
                      <a:pt x="14" y="27"/>
                    </a:lnTo>
                    <a:lnTo>
                      <a:pt x="15" y="22"/>
                    </a:lnTo>
                    <a:lnTo>
                      <a:pt x="23" y="23"/>
                    </a:lnTo>
                    <a:lnTo>
                      <a:pt x="28" y="21"/>
                    </a:lnTo>
                    <a:lnTo>
                      <a:pt x="22" y="0"/>
                    </a:lnTo>
                    <a:lnTo>
                      <a:pt x="14" y="6"/>
                    </a:lnTo>
                    <a:lnTo>
                      <a:pt x="10" y="6"/>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77" name="Freeform 36"/>
              <p:cNvSpPr>
                <a:spLocks/>
              </p:cNvSpPr>
              <p:nvPr/>
            </p:nvSpPr>
            <p:spPr bwMode="auto">
              <a:xfrm>
                <a:off x="5097" y="1596"/>
                <a:ext cx="4" cy="9"/>
              </a:xfrm>
              <a:custGeom>
                <a:avLst/>
                <a:gdLst>
                  <a:gd name="T0" fmla="*/ 0 w 1"/>
                  <a:gd name="T1" fmla="*/ 0 h 4"/>
                  <a:gd name="T2" fmla="*/ 0 w 1"/>
                  <a:gd name="T3" fmla="*/ 2147483647 h 4"/>
                  <a:gd name="T4" fmla="*/ 2147483647 w 1"/>
                  <a:gd name="T5" fmla="*/ 2147483647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4"/>
                    </a:lnTo>
                    <a:lnTo>
                      <a:pt x="1" y="2"/>
                    </a:lnTo>
                    <a:lnTo>
                      <a:pt x="0" y="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78" name="Freeform 37"/>
              <p:cNvSpPr>
                <a:spLocks/>
              </p:cNvSpPr>
              <p:nvPr/>
            </p:nvSpPr>
            <p:spPr bwMode="auto">
              <a:xfrm>
                <a:off x="3916" y="1685"/>
                <a:ext cx="339" cy="536"/>
              </a:xfrm>
              <a:custGeom>
                <a:avLst/>
                <a:gdLst>
                  <a:gd name="T0" fmla="*/ 2147483647 w 148"/>
                  <a:gd name="T1" fmla="*/ 2147483647 h 265"/>
                  <a:gd name="T2" fmla="*/ 2147483647 w 148"/>
                  <a:gd name="T3" fmla="*/ 2147483647 h 265"/>
                  <a:gd name="T4" fmla="*/ 2147483647 w 148"/>
                  <a:gd name="T5" fmla="*/ 2147483647 h 265"/>
                  <a:gd name="T6" fmla="*/ 2147483647 w 148"/>
                  <a:gd name="T7" fmla="*/ 2147483647 h 265"/>
                  <a:gd name="T8" fmla="*/ 2147483647 w 148"/>
                  <a:gd name="T9" fmla="*/ 2147483647 h 265"/>
                  <a:gd name="T10" fmla="*/ 2147483647 w 148"/>
                  <a:gd name="T11" fmla="*/ 2147483647 h 265"/>
                  <a:gd name="T12" fmla="*/ 2147483647 w 148"/>
                  <a:gd name="T13" fmla="*/ 2147483647 h 265"/>
                  <a:gd name="T14" fmla="*/ 2147483647 w 148"/>
                  <a:gd name="T15" fmla="*/ 2147483647 h 265"/>
                  <a:gd name="T16" fmla="*/ 2147483647 w 148"/>
                  <a:gd name="T17" fmla="*/ 0 h 265"/>
                  <a:gd name="T18" fmla="*/ 2147483647 w 148"/>
                  <a:gd name="T19" fmla="*/ 2147483647 h 265"/>
                  <a:gd name="T20" fmla="*/ 2147483647 w 148"/>
                  <a:gd name="T21" fmla="*/ 2147483647 h 265"/>
                  <a:gd name="T22" fmla="*/ 2147483647 w 148"/>
                  <a:gd name="T23" fmla="*/ 2147483647 h 265"/>
                  <a:gd name="T24" fmla="*/ 2147483647 w 148"/>
                  <a:gd name="T25" fmla="*/ 2147483647 h 265"/>
                  <a:gd name="T26" fmla="*/ 2147483647 w 148"/>
                  <a:gd name="T27" fmla="*/ 2147483647 h 265"/>
                  <a:gd name="T28" fmla="*/ 2147483647 w 148"/>
                  <a:gd name="T29" fmla="*/ 2147483647 h 265"/>
                  <a:gd name="T30" fmla="*/ 2147483647 w 148"/>
                  <a:gd name="T31" fmla="*/ 2147483647 h 265"/>
                  <a:gd name="T32" fmla="*/ 2147483647 w 148"/>
                  <a:gd name="T33" fmla="*/ 2147483647 h 265"/>
                  <a:gd name="T34" fmla="*/ 2147483647 w 148"/>
                  <a:gd name="T35" fmla="*/ 2147483647 h 265"/>
                  <a:gd name="T36" fmla="*/ 2147483647 w 148"/>
                  <a:gd name="T37" fmla="*/ 2147483647 h 265"/>
                  <a:gd name="T38" fmla="*/ 2147483647 w 148"/>
                  <a:gd name="T39" fmla="*/ 2147483647 h 265"/>
                  <a:gd name="T40" fmla="*/ 2147483647 w 148"/>
                  <a:gd name="T41" fmla="*/ 2147483647 h 265"/>
                  <a:gd name="T42" fmla="*/ 0 w 148"/>
                  <a:gd name="T43" fmla="*/ 2147483647 h 265"/>
                  <a:gd name="T44" fmla="*/ 0 w 148"/>
                  <a:gd name="T45" fmla="*/ 2147483647 h 265"/>
                  <a:gd name="T46" fmla="*/ 2147483647 w 148"/>
                  <a:gd name="T47" fmla="*/ 2147483647 h 265"/>
                  <a:gd name="T48" fmla="*/ 2147483647 w 148"/>
                  <a:gd name="T49" fmla="*/ 2147483647 h 265"/>
                  <a:gd name="T50" fmla="*/ 2147483647 w 148"/>
                  <a:gd name="T51" fmla="*/ 2147483647 h 265"/>
                  <a:gd name="T52" fmla="*/ 2147483647 w 148"/>
                  <a:gd name="T53" fmla="*/ 2147483647 h 265"/>
                  <a:gd name="T54" fmla="*/ 2147483647 w 148"/>
                  <a:gd name="T55" fmla="*/ 2147483647 h 265"/>
                  <a:gd name="T56" fmla="*/ 2147483647 w 148"/>
                  <a:gd name="T57" fmla="*/ 2147483647 h 265"/>
                  <a:gd name="T58" fmla="*/ 2147483647 w 148"/>
                  <a:gd name="T59" fmla="*/ 2147483647 h 265"/>
                  <a:gd name="T60" fmla="*/ 2147483647 w 148"/>
                  <a:gd name="T61" fmla="*/ 2147483647 h 265"/>
                  <a:gd name="T62" fmla="*/ 2147483647 w 148"/>
                  <a:gd name="T63" fmla="*/ 2147483647 h 265"/>
                  <a:gd name="T64" fmla="*/ 2147483647 w 148"/>
                  <a:gd name="T65" fmla="*/ 2147483647 h 265"/>
                  <a:gd name="T66" fmla="*/ 2147483647 w 148"/>
                  <a:gd name="T67" fmla="*/ 2147483647 h 265"/>
                  <a:gd name="T68" fmla="*/ 2147483647 w 148"/>
                  <a:gd name="T69" fmla="*/ 2147483647 h 265"/>
                  <a:gd name="T70" fmla="*/ 2147483647 w 148"/>
                  <a:gd name="T71" fmla="*/ 2147483647 h 265"/>
                  <a:gd name="T72" fmla="*/ 2147483647 w 148"/>
                  <a:gd name="T73" fmla="*/ 2147483647 h 265"/>
                  <a:gd name="T74" fmla="*/ 2147483647 w 148"/>
                  <a:gd name="T75" fmla="*/ 2147483647 h 265"/>
                  <a:gd name="T76" fmla="*/ 2147483647 w 148"/>
                  <a:gd name="T77" fmla="*/ 2147483647 h 265"/>
                  <a:gd name="T78" fmla="*/ 2147483647 w 148"/>
                  <a:gd name="T79" fmla="*/ 2147483647 h 265"/>
                  <a:gd name="T80" fmla="*/ 2147483647 w 148"/>
                  <a:gd name="T81" fmla="*/ 2147483647 h 265"/>
                  <a:gd name="T82" fmla="*/ 2147483647 w 148"/>
                  <a:gd name="T83" fmla="*/ 2147483647 h 265"/>
                  <a:gd name="T84" fmla="*/ 2147483647 w 148"/>
                  <a:gd name="T85" fmla="*/ 2147483647 h 265"/>
                  <a:gd name="T86" fmla="*/ 2147483647 w 148"/>
                  <a:gd name="T87" fmla="*/ 2147483647 h 265"/>
                  <a:gd name="T88" fmla="*/ 2147483647 w 148"/>
                  <a:gd name="T89" fmla="*/ 2147483647 h 265"/>
                  <a:gd name="T90" fmla="*/ 2147483647 w 148"/>
                  <a:gd name="T91" fmla="*/ 2147483647 h 265"/>
                  <a:gd name="T92" fmla="*/ 2147483647 w 148"/>
                  <a:gd name="T93" fmla="*/ 2147483647 h 265"/>
                  <a:gd name="T94" fmla="*/ 2147483647 w 148"/>
                  <a:gd name="T95" fmla="*/ 2147483647 h 265"/>
                  <a:gd name="T96" fmla="*/ 2147483647 w 148"/>
                  <a:gd name="T97" fmla="*/ 2147483647 h 265"/>
                  <a:gd name="T98" fmla="*/ 2147483647 w 148"/>
                  <a:gd name="T99" fmla="*/ 2147483647 h 265"/>
                  <a:gd name="T100" fmla="*/ 2147483647 w 148"/>
                  <a:gd name="T101" fmla="*/ 2147483647 h 265"/>
                  <a:gd name="T102" fmla="*/ 2147483647 w 148"/>
                  <a:gd name="T103" fmla="*/ 2147483647 h 265"/>
                  <a:gd name="T104" fmla="*/ 2147483647 w 148"/>
                  <a:gd name="T105" fmla="*/ 2147483647 h 265"/>
                  <a:gd name="T106" fmla="*/ 2147483647 w 148"/>
                  <a:gd name="T107" fmla="*/ 2147483647 h 265"/>
                  <a:gd name="T108" fmla="*/ 2147483647 w 148"/>
                  <a:gd name="T109" fmla="*/ 2147483647 h 265"/>
                  <a:gd name="T110" fmla="*/ 2147483647 w 148"/>
                  <a:gd name="T111" fmla="*/ 2147483647 h 265"/>
                  <a:gd name="T112" fmla="*/ 2147483647 w 148"/>
                  <a:gd name="T113" fmla="*/ 2147483647 h 26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8"/>
                  <a:gd name="T172" fmla="*/ 0 h 265"/>
                  <a:gd name="T173" fmla="*/ 148 w 148"/>
                  <a:gd name="T174" fmla="*/ 265 h 26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8" h="265">
                    <a:moveTo>
                      <a:pt x="145" y="66"/>
                    </a:moveTo>
                    <a:lnTo>
                      <a:pt x="131" y="58"/>
                    </a:lnTo>
                    <a:lnTo>
                      <a:pt x="117" y="49"/>
                    </a:lnTo>
                    <a:lnTo>
                      <a:pt x="102" y="41"/>
                    </a:lnTo>
                    <a:lnTo>
                      <a:pt x="88" y="33"/>
                    </a:lnTo>
                    <a:lnTo>
                      <a:pt x="73" y="25"/>
                    </a:lnTo>
                    <a:lnTo>
                      <a:pt x="59" y="16"/>
                    </a:lnTo>
                    <a:lnTo>
                      <a:pt x="44" y="7"/>
                    </a:lnTo>
                    <a:lnTo>
                      <a:pt x="29" y="0"/>
                    </a:lnTo>
                    <a:lnTo>
                      <a:pt x="16" y="7"/>
                    </a:lnTo>
                    <a:lnTo>
                      <a:pt x="18" y="20"/>
                    </a:lnTo>
                    <a:lnTo>
                      <a:pt x="20" y="33"/>
                    </a:lnTo>
                    <a:lnTo>
                      <a:pt x="32" y="52"/>
                    </a:lnTo>
                    <a:lnTo>
                      <a:pt x="28" y="59"/>
                    </a:lnTo>
                    <a:lnTo>
                      <a:pt x="27" y="71"/>
                    </a:lnTo>
                    <a:lnTo>
                      <a:pt x="26" y="84"/>
                    </a:lnTo>
                    <a:lnTo>
                      <a:pt x="26" y="97"/>
                    </a:lnTo>
                    <a:lnTo>
                      <a:pt x="25" y="110"/>
                    </a:lnTo>
                    <a:lnTo>
                      <a:pt x="19" y="119"/>
                    </a:lnTo>
                    <a:lnTo>
                      <a:pt x="12" y="129"/>
                    </a:lnTo>
                    <a:lnTo>
                      <a:pt x="6" y="139"/>
                    </a:lnTo>
                    <a:lnTo>
                      <a:pt x="0" y="149"/>
                    </a:lnTo>
                    <a:lnTo>
                      <a:pt x="0" y="163"/>
                    </a:lnTo>
                    <a:lnTo>
                      <a:pt x="6" y="172"/>
                    </a:lnTo>
                    <a:lnTo>
                      <a:pt x="11" y="172"/>
                    </a:lnTo>
                    <a:lnTo>
                      <a:pt x="19" y="189"/>
                    </a:lnTo>
                    <a:lnTo>
                      <a:pt x="20" y="208"/>
                    </a:lnTo>
                    <a:lnTo>
                      <a:pt x="29" y="224"/>
                    </a:lnTo>
                    <a:lnTo>
                      <a:pt x="14" y="224"/>
                    </a:lnTo>
                    <a:lnTo>
                      <a:pt x="6" y="228"/>
                    </a:lnTo>
                    <a:lnTo>
                      <a:pt x="19" y="243"/>
                    </a:lnTo>
                    <a:lnTo>
                      <a:pt x="27" y="265"/>
                    </a:lnTo>
                    <a:lnTo>
                      <a:pt x="41" y="261"/>
                    </a:lnTo>
                    <a:lnTo>
                      <a:pt x="44" y="263"/>
                    </a:lnTo>
                    <a:lnTo>
                      <a:pt x="52" y="261"/>
                    </a:lnTo>
                    <a:lnTo>
                      <a:pt x="72" y="256"/>
                    </a:lnTo>
                    <a:lnTo>
                      <a:pt x="78" y="248"/>
                    </a:lnTo>
                    <a:lnTo>
                      <a:pt x="76" y="243"/>
                    </a:lnTo>
                    <a:lnTo>
                      <a:pt x="98" y="239"/>
                    </a:lnTo>
                    <a:lnTo>
                      <a:pt x="108" y="225"/>
                    </a:lnTo>
                    <a:lnTo>
                      <a:pt x="119" y="212"/>
                    </a:lnTo>
                    <a:lnTo>
                      <a:pt x="134" y="209"/>
                    </a:lnTo>
                    <a:lnTo>
                      <a:pt x="132" y="199"/>
                    </a:lnTo>
                    <a:lnTo>
                      <a:pt x="129" y="191"/>
                    </a:lnTo>
                    <a:lnTo>
                      <a:pt x="123" y="178"/>
                    </a:lnTo>
                    <a:lnTo>
                      <a:pt x="118" y="178"/>
                    </a:lnTo>
                    <a:lnTo>
                      <a:pt x="123" y="165"/>
                    </a:lnTo>
                    <a:lnTo>
                      <a:pt x="124" y="157"/>
                    </a:lnTo>
                    <a:lnTo>
                      <a:pt x="126" y="153"/>
                    </a:lnTo>
                    <a:lnTo>
                      <a:pt x="126" y="146"/>
                    </a:lnTo>
                    <a:lnTo>
                      <a:pt x="133" y="133"/>
                    </a:lnTo>
                    <a:lnTo>
                      <a:pt x="138" y="129"/>
                    </a:lnTo>
                    <a:lnTo>
                      <a:pt x="148" y="129"/>
                    </a:lnTo>
                    <a:lnTo>
                      <a:pt x="148" y="113"/>
                    </a:lnTo>
                    <a:lnTo>
                      <a:pt x="147" y="98"/>
                    </a:lnTo>
                    <a:lnTo>
                      <a:pt x="147" y="82"/>
                    </a:lnTo>
                    <a:lnTo>
                      <a:pt x="145" y="66"/>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79" name="Freeform 38"/>
              <p:cNvSpPr>
                <a:spLocks/>
              </p:cNvSpPr>
              <p:nvPr/>
            </p:nvSpPr>
            <p:spPr bwMode="auto">
              <a:xfrm>
                <a:off x="4849" y="2051"/>
                <a:ext cx="46" cy="51"/>
              </a:xfrm>
              <a:custGeom>
                <a:avLst/>
                <a:gdLst>
                  <a:gd name="T0" fmla="*/ 0 w 20"/>
                  <a:gd name="T1" fmla="*/ 2147483647 h 26"/>
                  <a:gd name="T2" fmla="*/ 2147483647 w 20"/>
                  <a:gd name="T3" fmla="*/ 2147483647 h 26"/>
                  <a:gd name="T4" fmla="*/ 2147483647 w 20"/>
                  <a:gd name="T5" fmla="*/ 2147483647 h 26"/>
                  <a:gd name="T6" fmla="*/ 2147483647 w 20"/>
                  <a:gd name="T7" fmla="*/ 0 h 26"/>
                  <a:gd name="T8" fmla="*/ 2147483647 w 20"/>
                  <a:gd name="T9" fmla="*/ 167058689 h 26"/>
                  <a:gd name="T10" fmla="*/ 0 w 20"/>
                  <a:gd name="T11" fmla="*/ 2147483647 h 26"/>
                  <a:gd name="T12" fmla="*/ 0 60000 65536"/>
                  <a:gd name="T13" fmla="*/ 0 60000 65536"/>
                  <a:gd name="T14" fmla="*/ 0 60000 65536"/>
                  <a:gd name="T15" fmla="*/ 0 60000 65536"/>
                  <a:gd name="T16" fmla="*/ 0 60000 65536"/>
                  <a:gd name="T17" fmla="*/ 0 60000 65536"/>
                  <a:gd name="T18" fmla="*/ 0 w 20"/>
                  <a:gd name="T19" fmla="*/ 0 h 26"/>
                  <a:gd name="T20" fmla="*/ 20 w 20"/>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0" h="26">
                    <a:moveTo>
                      <a:pt x="0" y="26"/>
                    </a:moveTo>
                    <a:lnTo>
                      <a:pt x="16" y="26"/>
                    </a:lnTo>
                    <a:lnTo>
                      <a:pt x="20" y="18"/>
                    </a:lnTo>
                    <a:lnTo>
                      <a:pt x="14" y="0"/>
                    </a:lnTo>
                    <a:lnTo>
                      <a:pt x="10" y="1"/>
                    </a:lnTo>
                    <a:lnTo>
                      <a:pt x="0" y="26"/>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80" name="Freeform 39"/>
              <p:cNvSpPr>
                <a:spLocks/>
              </p:cNvSpPr>
              <p:nvPr/>
            </p:nvSpPr>
            <p:spPr bwMode="auto">
              <a:xfrm>
                <a:off x="4664" y="1869"/>
                <a:ext cx="217" cy="193"/>
              </a:xfrm>
              <a:custGeom>
                <a:avLst/>
                <a:gdLst>
                  <a:gd name="T0" fmla="*/ 0 w 96"/>
                  <a:gd name="T1" fmla="*/ 2147483647 h 95"/>
                  <a:gd name="T2" fmla="*/ 2147483647 w 96"/>
                  <a:gd name="T3" fmla="*/ 2147483647 h 95"/>
                  <a:gd name="T4" fmla="*/ 2147483647 w 96"/>
                  <a:gd name="T5" fmla="*/ 2147483647 h 95"/>
                  <a:gd name="T6" fmla="*/ 2147483647 w 96"/>
                  <a:gd name="T7" fmla="*/ 2147483647 h 95"/>
                  <a:gd name="T8" fmla="*/ 2147483647 w 96"/>
                  <a:gd name="T9" fmla="*/ 2147483647 h 95"/>
                  <a:gd name="T10" fmla="*/ 2147483647 w 96"/>
                  <a:gd name="T11" fmla="*/ 1200429384 h 95"/>
                  <a:gd name="T12" fmla="*/ 2147483647 w 96"/>
                  <a:gd name="T13" fmla="*/ 0 h 95"/>
                  <a:gd name="T14" fmla="*/ 2147483647 w 96"/>
                  <a:gd name="T15" fmla="*/ 2147483647 h 95"/>
                  <a:gd name="T16" fmla="*/ 2147483647 w 96"/>
                  <a:gd name="T17" fmla="*/ 2147483647 h 95"/>
                  <a:gd name="T18" fmla="*/ 2147483647 w 96"/>
                  <a:gd name="T19" fmla="*/ 2147483647 h 95"/>
                  <a:gd name="T20" fmla="*/ 2147483647 w 96"/>
                  <a:gd name="T21" fmla="*/ 2147483647 h 95"/>
                  <a:gd name="T22" fmla="*/ 2147483647 w 96"/>
                  <a:gd name="T23" fmla="*/ 2147483647 h 95"/>
                  <a:gd name="T24" fmla="*/ 2147483647 w 96"/>
                  <a:gd name="T25" fmla="*/ 2147483647 h 95"/>
                  <a:gd name="T26" fmla="*/ 2147483647 w 96"/>
                  <a:gd name="T27" fmla="*/ 2147483647 h 95"/>
                  <a:gd name="T28" fmla="*/ 2147483647 w 96"/>
                  <a:gd name="T29" fmla="*/ 2147483647 h 95"/>
                  <a:gd name="T30" fmla="*/ 2147483647 w 96"/>
                  <a:gd name="T31" fmla="*/ 2147483647 h 95"/>
                  <a:gd name="T32" fmla="*/ 2147483647 w 96"/>
                  <a:gd name="T33" fmla="*/ 2147483647 h 95"/>
                  <a:gd name="T34" fmla="*/ 2147483647 w 96"/>
                  <a:gd name="T35" fmla="*/ 2147483647 h 95"/>
                  <a:gd name="T36" fmla="*/ 2147483647 w 96"/>
                  <a:gd name="T37" fmla="*/ 2147483647 h 95"/>
                  <a:gd name="T38" fmla="*/ 2147483647 w 96"/>
                  <a:gd name="T39" fmla="*/ 2147483647 h 95"/>
                  <a:gd name="T40" fmla="*/ 2147483647 w 96"/>
                  <a:gd name="T41" fmla="*/ 2147483647 h 95"/>
                  <a:gd name="T42" fmla="*/ 2147483647 w 96"/>
                  <a:gd name="T43" fmla="*/ 2147483647 h 95"/>
                  <a:gd name="T44" fmla="*/ 2147483647 w 96"/>
                  <a:gd name="T45" fmla="*/ 2147483647 h 95"/>
                  <a:gd name="T46" fmla="*/ 2147483647 w 96"/>
                  <a:gd name="T47" fmla="*/ 2147483647 h 95"/>
                  <a:gd name="T48" fmla="*/ 2147483647 w 96"/>
                  <a:gd name="T49" fmla="*/ 2147483647 h 95"/>
                  <a:gd name="T50" fmla="*/ 2147483647 w 96"/>
                  <a:gd name="T51" fmla="*/ 2147483647 h 95"/>
                  <a:gd name="T52" fmla="*/ 2147483647 w 96"/>
                  <a:gd name="T53" fmla="*/ 2147483647 h 95"/>
                  <a:gd name="T54" fmla="*/ 2147483647 w 96"/>
                  <a:gd name="T55" fmla="*/ 2147483647 h 95"/>
                  <a:gd name="T56" fmla="*/ 2147483647 w 96"/>
                  <a:gd name="T57" fmla="*/ 2147483647 h 95"/>
                  <a:gd name="T58" fmla="*/ 2147483647 w 96"/>
                  <a:gd name="T59" fmla="*/ 2147483647 h 95"/>
                  <a:gd name="T60" fmla="*/ 2147483647 w 96"/>
                  <a:gd name="T61" fmla="*/ 2147483647 h 95"/>
                  <a:gd name="T62" fmla="*/ 0 w 96"/>
                  <a:gd name="T63" fmla="*/ 2147483647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95"/>
                  <a:gd name="T98" fmla="*/ 96 w 96"/>
                  <a:gd name="T99" fmla="*/ 95 h 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95">
                    <a:moveTo>
                      <a:pt x="0" y="73"/>
                    </a:moveTo>
                    <a:lnTo>
                      <a:pt x="2" y="61"/>
                    </a:lnTo>
                    <a:lnTo>
                      <a:pt x="4" y="37"/>
                    </a:lnTo>
                    <a:lnTo>
                      <a:pt x="10" y="17"/>
                    </a:lnTo>
                    <a:lnTo>
                      <a:pt x="19" y="9"/>
                    </a:lnTo>
                    <a:lnTo>
                      <a:pt x="28" y="3"/>
                    </a:lnTo>
                    <a:lnTo>
                      <a:pt x="30" y="0"/>
                    </a:lnTo>
                    <a:lnTo>
                      <a:pt x="34" y="12"/>
                    </a:lnTo>
                    <a:lnTo>
                      <a:pt x="38" y="24"/>
                    </a:lnTo>
                    <a:lnTo>
                      <a:pt x="44" y="36"/>
                    </a:lnTo>
                    <a:lnTo>
                      <a:pt x="48" y="48"/>
                    </a:lnTo>
                    <a:lnTo>
                      <a:pt x="49" y="44"/>
                    </a:lnTo>
                    <a:lnTo>
                      <a:pt x="52" y="46"/>
                    </a:lnTo>
                    <a:lnTo>
                      <a:pt x="64" y="54"/>
                    </a:lnTo>
                    <a:lnTo>
                      <a:pt x="80" y="70"/>
                    </a:lnTo>
                    <a:lnTo>
                      <a:pt x="96" y="87"/>
                    </a:lnTo>
                    <a:lnTo>
                      <a:pt x="96" y="89"/>
                    </a:lnTo>
                    <a:lnTo>
                      <a:pt x="95" y="90"/>
                    </a:lnTo>
                    <a:lnTo>
                      <a:pt x="91" y="91"/>
                    </a:lnTo>
                    <a:lnTo>
                      <a:pt x="83" y="95"/>
                    </a:lnTo>
                    <a:lnTo>
                      <a:pt x="82" y="91"/>
                    </a:lnTo>
                    <a:lnTo>
                      <a:pt x="69" y="87"/>
                    </a:lnTo>
                    <a:lnTo>
                      <a:pt x="61" y="77"/>
                    </a:lnTo>
                    <a:lnTo>
                      <a:pt x="57" y="72"/>
                    </a:lnTo>
                    <a:lnTo>
                      <a:pt x="47" y="67"/>
                    </a:lnTo>
                    <a:lnTo>
                      <a:pt x="40" y="65"/>
                    </a:lnTo>
                    <a:lnTo>
                      <a:pt x="30" y="66"/>
                    </a:lnTo>
                    <a:lnTo>
                      <a:pt x="23" y="59"/>
                    </a:lnTo>
                    <a:lnTo>
                      <a:pt x="20" y="72"/>
                    </a:lnTo>
                    <a:lnTo>
                      <a:pt x="14" y="66"/>
                    </a:lnTo>
                    <a:lnTo>
                      <a:pt x="8" y="74"/>
                    </a:lnTo>
                    <a:lnTo>
                      <a:pt x="0" y="73"/>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81" name="Freeform 40"/>
              <p:cNvSpPr>
                <a:spLocks/>
              </p:cNvSpPr>
              <p:nvPr/>
            </p:nvSpPr>
            <p:spPr bwMode="auto">
              <a:xfrm>
                <a:off x="4562" y="1988"/>
                <a:ext cx="492" cy="367"/>
              </a:xfrm>
              <a:custGeom>
                <a:avLst/>
                <a:gdLst>
                  <a:gd name="T0" fmla="*/ 2147483647 w 215"/>
                  <a:gd name="T1" fmla="*/ 2147483647 h 182"/>
                  <a:gd name="T2" fmla="*/ 2147483647 w 215"/>
                  <a:gd name="T3" fmla="*/ 2147483647 h 182"/>
                  <a:gd name="T4" fmla="*/ 2147483647 w 215"/>
                  <a:gd name="T5" fmla="*/ 2147483647 h 182"/>
                  <a:gd name="T6" fmla="*/ 2147483647 w 215"/>
                  <a:gd name="T7" fmla="*/ 2147483647 h 182"/>
                  <a:gd name="T8" fmla="*/ 2147483647 w 215"/>
                  <a:gd name="T9" fmla="*/ 2147483647 h 182"/>
                  <a:gd name="T10" fmla="*/ 2147483647 w 215"/>
                  <a:gd name="T11" fmla="*/ 2147483647 h 182"/>
                  <a:gd name="T12" fmla="*/ 2147483647 w 215"/>
                  <a:gd name="T13" fmla="*/ 2147483647 h 182"/>
                  <a:gd name="T14" fmla="*/ 2147483647 w 215"/>
                  <a:gd name="T15" fmla="*/ 2147483647 h 182"/>
                  <a:gd name="T16" fmla="*/ 0 w 215"/>
                  <a:gd name="T17" fmla="*/ 2147483647 h 182"/>
                  <a:gd name="T18" fmla="*/ 2147483647 w 215"/>
                  <a:gd name="T19" fmla="*/ 2147483647 h 182"/>
                  <a:gd name="T20" fmla="*/ 2147483647 w 215"/>
                  <a:gd name="T21" fmla="*/ 2147483647 h 182"/>
                  <a:gd name="T22" fmla="*/ 2147483647 w 215"/>
                  <a:gd name="T23" fmla="*/ 2147483647 h 182"/>
                  <a:gd name="T24" fmla="*/ 2147483647 w 215"/>
                  <a:gd name="T25" fmla="*/ 2147483647 h 182"/>
                  <a:gd name="T26" fmla="*/ 2147483647 w 215"/>
                  <a:gd name="T27" fmla="*/ 2147483647 h 182"/>
                  <a:gd name="T28" fmla="*/ 2147483647 w 215"/>
                  <a:gd name="T29" fmla="*/ 2147483647 h 182"/>
                  <a:gd name="T30" fmla="*/ 2147483647 w 215"/>
                  <a:gd name="T31" fmla="*/ 2147483647 h 182"/>
                  <a:gd name="T32" fmla="*/ 2147483647 w 215"/>
                  <a:gd name="T33" fmla="*/ 2147483647 h 182"/>
                  <a:gd name="T34" fmla="*/ 2147483647 w 215"/>
                  <a:gd name="T35" fmla="*/ 2147483647 h 182"/>
                  <a:gd name="T36" fmla="*/ 2147483647 w 215"/>
                  <a:gd name="T37" fmla="*/ 2147483647 h 182"/>
                  <a:gd name="T38" fmla="*/ 2147483647 w 215"/>
                  <a:gd name="T39" fmla="*/ 0 h 182"/>
                  <a:gd name="T40" fmla="*/ 2147483647 w 215"/>
                  <a:gd name="T41" fmla="*/ 2147483647 h 182"/>
                  <a:gd name="T42" fmla="*/ 2147483647 w 215"/>
                  <a:gd name="T43" fmla="*/ 1985294400 h 182"/>
                  <a:gd name="T44" fmla="*/ 2147483647 w 215"/>
                  <a:gd name="T45" fmla="*/ 2147483647 h 182"/>
                  <a:gd name="T46" fmla="*/ 2147483647 w 215"/>
                  <a:gd name="T47" fmla="*/ 2147483647 h 182"/>
                  <a:gd name="T48" fmla="*/ 2147483647 w 215"/>
                  <a:gd name="T49" fmla="*/ 2147483647 h 182"/>
                  <a:gd name="T50" fmla="*/ 2147483647 w 215"/>
                  <a:gd name="T51" fmla="*/ 2147483647 h 182"/>
                  <a:gd name="T52" fmla="*/ 2147483647 w 215"/>
                  <a:gd name="T53" fmla="*/ 2147483647 h 182"/>
                  <a:gd name="T54" fmla="*/ 2147483647 w 215"/>
                  <a:gd name="T55" fmla="*/ 2147483647 h 182"/>
                  <a:gd name="T56" fmla="*/ 2147483647 w 215"/>
                  <a:gd name="T57" fmla="*/ 2147483647 h 182"/>
                  <a:gd name="T58" fmla="*/ 2147483647 w 215"/>
                  <a:gd name="T59" fmla="*/ 2147483647 h 182"/>
                  <a:gd name="T60" fmla="*/ 2147483647 w 215"/>
                  <a:gd name="T61" fmla="*/ 2147483647 h 182"/>
                  <a:gd name="T62" fmla="*/ 2147483647 w 215"/>
                  <a:gd name="T63" fmla="*/ 2147483647 h 182"/>
                  <a:gd name="T64" fmla="*/ 2147483647 w 215"/>
                  <a:gd name="T65" fmla="*/ 2147483647 h 182"/>
                  <a:gd name="T66" fmla="*/ 2147483647 w 215"/>
                  <a:gd name="T67" fmla="*/ 2147483647 h 182"/>
                  <a:gd name="T68" fmla="*/ 2147483647 w 215"/>
                  <a:gd name="T69" fmla="*/ 2147483647 h 182"/>
                  <a:gd name="T70" fmla="*/ 2147483647 w 215"/>
                  <a:gd name="T71" fmla="*/ 2147483647 h 182"/>
                  <a:gd name="T72" fmla="*/ 2147483647 w 215"/>
                  <a:gd name="T73" fmla="*/ 2147483647 h 182"/>
                  <a:gd name="T74" fmla="*/ 2147483647 w 215"/>
                  <a:gd name="T75" fmla="*/ 2147483647 h 182"/>
                  <a:gd name="T76" fmla="*/ 2147483647 w 215"/>
                  <a:gd name="T77" fmla="*/ 2147483647 h 182"/>
                  <a:gd name="T78" fmla="*/ 2147483647 w 215"/>
                  <a:gd name="T79" fmla="*/ 2147483647 h 182"/>
                  <a:gd name="T80" fmla="*/ 2147483647 w 215"/>
                  <a:gd name="T81" fmla="*/ 2147483647 h 182"/>
                  <a:gd name="T82" fmla="*/ 2147483647 w 215"/>
                  <a:gd name="T83" fmla="*/ 2147483647 h 182"/>
                  <a:gd name="T84" fmla="*/ 2147483647 w 215"/>
                  <a:gd name="T85" fmla="*/ 2147483647 h 182"/>
                  <a:gd name="T86" fmla="*/ 2147483647 w 215"/>
                  <a:gd name="T87" fmla="*/ 2147483647 h 182"/>
                  <a:gd name="T88" fmla="*/ 2147483647 w 215"/>
                  <a:gd name="T89" fmla="*/ 2147483647 h 182"/>
                  <a:gd name="T90" fmla="*/ 2147483647 w 215"/>
                  <a:gd name="T91" fmla="*/ 2147483647 h 182"/>
                  <a:gd name="T92" fmla="*/ 2147483647 w 215"/>
                  <a:gd name="T93" fmla="*/ 2147483647 h 182"/>
                  <a:gd name="T94" fmla="*/ 2147483647 w 215"/>
                  <a:gd name="T95" fmla="*/ 2147483647 h 182"/>
                  <a:gd name="T96" fmla="*/ 2147483647 w 215"/>
                  <a:gd name="T97" fmla="*/ 2147483647 h 182"/>
                  <a:gd name="T98" fmla="*/ 2147483647 w 215"/>
                  <a:gd name="T99" fmla="*/ 2147483647 h 182"/>
                  <a:gd name="T100" fmla="*/ 2147483647 w 215"/>
                  <a:gd name="T101" fmla="*/ 2147483647 h 1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5"/>
                  <a:gd name="T154" fmla="*/ 0 h 182"/>
                  <a:gd name="T155" fmla="*/ 215 w 215"/>
                  <a:gd name="T156" fmla="*/ 182 h 1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5" h="182">
                    <a:moveTo>
                      <a:pt x="73" y="177"/>
                    </a:moveTo>
                    <a:lnTo>
                      <a:pt x="55" y="166"/>
                    </a:lnTo>
                    <a:lnTo>
                      <a:pt x="42" y="163"/>
                    </a:lnTo>
                    <a:lnTo>
                      <a:pt x="39" y="151"/>
                    </a:lnTo>
                    <a:lnTo>
                      <a:pt x="30" y="146"/>
                    </a:lnTo>
                    <a:lnTo>
                      <a:pt x="25" y="135"/>
                    </a:lnTo>
                    <a:lnTo>
                      <a:pt x="20" y="125"/>
                    </a:lnTo>
                    <a:lnTo>
                      <a:pt x="5" y="112"/>
                    </a:lnTo>
                    <a:lnTo>
                      <a:pt x="0" y="107"/>
                    </a:lnTo>
                    <a:lnTo>
                      <a:pt x="5" y="100"/>
                    </a:lnTo>
                    <a:lnTo>
                      <a:pt x="15" y="98"/>
                    </a:lnTo>
                    <a:lnTo>
                      <a:pt x="17" y="79"/>
                    </a:lnTo>
                    <a:lnTo>
                      <a:pt x="19" y="61"/>
                    </a:lnTo>
                    <a:lnTo>
                      <a:pt x="27" y="60"/>
                    </a:lnTo>
                    <a:lnTo>
                      <a:pt x="30" y="41"/>
                    </a:lnTo>
                    <a:lnTo>
                      <a:pt x="44" y="14"/>
                    </a:lnTo>
                    <a:lnTo>
                      <a:pt x="52" y="15"/>
                    </a:lnTo>
                    <a:lnTo>
                      <a:pt x="58" y="7"/>
                    </a:lnTo>
                    <a:lnTo>
                      <a:pt x="64" y="13"/>
                    </a:lnTo>
                    <a:lnTo>
                      <a:pt x="67" y="0"/>
                    </a:lnTo>
                    <a:lnTo>
                      <a:pt x="74" y="7"/>
                    </a:lnTo>
                    <a:lnTo>
                      <a:pt x="84" y="6"/>
                    </a:lnTo>
                    <a:lnTo>
                      <a:pt x="91" y="8"/>
                    </a:lnTo>
                    <a:lnTo>
                      <a:pt x="101" y="13"/>
                    </a:lnTo>
                    <a:lnTo>
                      <a:pt x="105" y="18"/>
                    </a:lnTo>
                    <a:lnTo>
                      <a:pt x="113" y="28"/>
                    </a:lnTo>
                    <a:lnTo>
                      <a:pt x="126" y="32"/>
                    </a:lnTo>
                    <a:lnTo>
                      <a:pt x="127" y="36"/>
                    </a:lnTo>
                    <a:lnTo>
                      <a:pt x="135" y="32"/>
                    </a:lnTo>
                    <a:lnTo>
                      <a:pt x="125" y="57"/>
                    </a:lnTo>
                    <a:lnTo>
                      <a:pt x="141" y="57"/>
                    </a:lnTo>
                    <a:lnTo>
                      <a:pt x="139" y="66"/>
                    </a:lnTo>
                    <a:lnTo>
                      <a:pt x="148" y="78"/>
                    </a:lnTo>
                    <a:lnTo>
                      <a:pt x="158" y="90"/>
                    </a:lnTo>
                    <a:lnTo>
                      <a:pt x="169" y="94"/>
                    </a:lnTo>
                    <a:lnTo>
                      <a:pt x="179" y="99"/>
                    </a:lnTo>
                    <a:lnTo>
                      <a:pt x="190" y="103"/>
                    </a:lnTo>
                    <a:lnTo>
                      <a:pt x="202" y="107"/>
                    </a:lnTo>
                    <a:lnTo>
                      <a:pt x="215" y="107"/>
                    </a:lnTo>
                    <a:lnTo>
                      <a:pt x="205" y="120"/>
                    </a:lnTo>
                    <a:lnTo>
                      <a:pt x="194" y="133"/>
                    </a:lnTo>
                    <a:lnTo>
                      <a:pt x="184" y="146"/>
                    </a:lnTo>
                    <a:lnTo>
                      <a:pt x="173" y="158"/>
                    </a:lnTo>
                    <a:lnTo>
                      <a:pt x="161" y="160"/>
                    </a:lnTo>
                    <a:lnTo>
                      <a:pt x="150" y="161"/>
                    </a:lnTo>
                    <a:lnTo>
                      <a:pt x="136" y="170"/>
                    </a:lnTo>
                    <a:lnTo>
                      <a:pt x="129" y="174"/>
                    </a:lnTo>
                    <a:lnTo>
                      <a:pt x="114" y="171"/>
                    </a:lnTo>
                    <a:lnTo>
                      <a:pt x="100" y="175"/>
                    </a:lnTo>
                    <a:lnTo>
                      <a:pt x="93" y="182"/>
                    </a:lnTo>
                    <a:lnTo>
                      <a:pt x="73" y="177"/>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82" name="Freeform 41"/>
              <p:cNvSpPr>
                <a:spLocks/>
              </p:cNvSpPr>
              <p:nvPr/>
            </p:nvSpPr>
            <p:spPr bwMode="auto">
              <a:xfrm>
                <a:off x="4825" y="2074"/>
                <a:ext cx="335" cy="455"/>
              </a:xfrm>
              <a:custGeom>
                <a:avLst/>
                <a:gdLst>
                  <a:gd name="T0" fmla="*/ 2147483647 w 146"/>
                  <a:gd name="T1" fmla="*/ 2147483647 h 226"/>
                  <a:gd name="T2" fmla="*/ 2147483647 w 146"/>
                  <a:gd name="T3" fmla="*/ 2147483647 h 226"/>
                  <a:gd name="T4" fmla="*/ 2147483647 w 146"/>
                  <a:gd name="T5" fmla="*/ 2147483647 h 226"/>
                  <a:gd name="T6" fmla="*/ 2147483647 w 146"/>
                  <a:gd name="T7" fmla="*/ 2147483647 h 226"/>
                  <a:gd name="T8" fmla="*/ 2147483647 w 146"/>
                  <a:gd name="T9" fmla="*/ 2147483647 h 226"/>
                  <a:gd name="T10" fmla="*/ 2147483647 w 146"/>
                  <a:gd name="T11" fmla="*/ 2147483647 h 226"/>
                  <a:gd name="T12" fmla="*/ 2147483647 w 146"/>
                  <a:gd name="T13" fmla="*/ 2147483647 h 226"/>
                  <a:gd name="T14" fmla="*/ 2147483647 w 146"/>
                  <a:gd name="T15" fmla="*/ 2147483647 h 226"/>
                  <a:gd name="T16" fmla="*/ 2147483647 w 146"/>
                  <a:gd name="T17" fmla="*/ 2147483647 h 226"/>
                  <a:gd name="T18" fmla="*/ 2147483647 w 146"/>
                  <a:gd name="T19" fmla="*/ 2147483647 h 226"/>
                  <a:gd name="T20" fmla="*/ 2147483647 w 146"/>
                  <a:gd name="T21" fmla="*/ 2147483647 h 226"/>
                  <a:gd name="T22" fmla="*/ 2147483647 w 146"/>
                  <a:gd name="T23" fmla="*/ 2147483647 h 226"/>
                  <a:gd name="T24" fmla="*/ 2147483647 w 146"/>
                  <a:gd name="T25" fmla="*/ 2147483647 h 226"/>
                  <a:gd name="T26" fmla="*/ 2147483647 w 146"/>
                  <a:gd name="T27" fmla="*/ 2147483647 h 226"/>
                  <a:gd name="T28" fmla="*/ 2147483647 w 146"/>
                  <a:gd name="T29" fmla="*/ 2147483647 h 226"/>
                  <a:gd name="T30" fmla="*/ 2147483647 w 146"/>
                  <a:gd name="T31" fmla="*/ 2147483647 h 226"/>
                  <a:gd name="T32" fmla="*/ 2147483647 w 146"/>
                  <a:gd name="T33" fmla="*/ 2147483647 h 226"/>
                  <a:gd name="T34" fmla="*/ 2147483647 w 146"/>
                  <a:gd name="T35" fmla="*/ 2147483647 h 226"/>
                  <a:gd name="T36" fmla="*/ 2147483647 w 146"/>
                  <a:gd name="T37" fmla="*/ 2147483647 h 226"/>
                  <a:gd name="T38" fmla="*/ 2147483647 w 146"/>
                  <a:gd name="T39" fmla="*/ 2147483647 h 226"/>
                  <a:gd name="T40" fmla="*/ 0 w 146"/>
                  <a:gd name="T41" fmla="*/ 2147483647 h 226"/>
                  <a:gd name="T42" fmla="*/ 2147483647 w 146"/>
                  <a:gd name="T43" fmla="*/ 2147483647 h 226"/>
                  <a:gd name="T44" fmla="*/ 2147483647 w 146"/>
                  <a:gd name="T45" fmla="*/ 2147483647 h 226"/>
                  <a:gd name="T46" fmla="*/ 2147483647 w 146"/>
                  <a:gd name="T47" fmla="*/ 2147483647 h 226"/>
                  <a:gd name="T48" fmla="*/ 2147483647 w 146"/>
                  <a:gd name="T49" fmla="*/ 2147483647 h 226"/>
                  <a:gd name="T50" fmla="*/ 2147483647 w 146"/>
                  <a:gd name="T51" fmla="*/ 2147483647 h 226"/>
                  <a:gd name="T52" fmla="*/ 2147483647 w 146"/>
                  <a:gd name="T53" fmla="*/ 2147483647 h 226"/>
                  <a:gd name="T54" fmla="*/ 2147483647 w 146"/>
                  <a:gd name="T55" fmla="*/ 2147483647 h 226"/>
                  <a:gd name="T56" fmla="*/ 2147483647 w 146"/>
                  <a:gd name="T57" fmla="*/ 2147483647 h 226"/>
                  <a:gd name="T58" fmla="*/ 2147483647 w 146"/>
                  <a:gd name="T59" fmla="*/ 2147483647 h 226"/>
                  <a:gd name="T60" fmla="*/ 2147483647 w 146"/>
                  <a:gd name="T61" fmla="*/ 2147483647 h 226"/>
                  <a:gd name="T62" fmla="*/ 2147483647 w 146"/>
                  <a:gd name="T63" fmla="*/ 2147483647 h 226"/>
                  <a:gd name="T64" fmla="*/ 2147483647 w 146"/>
                  <a:gd name="T65" fmla="*/ 2147483647 h 226"/>
                  <a:gd name="T66" fmla="*/ 2147483647 w 146"/>
                  <a:gd name="T67" fmla="*/ 2147483647 h 226"/>
                  <a:gd name="T68" fmla="*/ 2147483647 w 146"/>
                  <a:gd name="T69" fmla="*/ 2147483647 h 226"/>
                  <a:gd name="T70" fmla="*/ 2147483647 w 146"/>
                  <a:gd name="T71" fmla="*/ 2147483647 h 226"/>
                  <a:gd name="T72" fmla="*/ 2147483647 w 146"/>
                  <a:gd name="T73" fmla="*/ 2147483647 h 226"/>
                  <a:gd name="T74" fmla="*/ 2147483647 w 146"/>
                  <a:gd name="T75" fmla="*/ 2147483647 h 226"/>
                  <a:gd name="T76" fmla="*/ 2147483647 w 146"/>
                  <a:gd name="T77" fmla="*/ 2147483647 h 226"/>
                  <a:gd name="T78" fmla="*/ 2147483647 w 146"/>
                  <a:gd name="T79" fmla="*/ 2147483647 h 226"/>
                  <a:gd name="T80" fmla="*/ 2147483647 w 146"/>
                  <a:gd name="T81" fmla="*/ 2147483647 h 226"/>
                  <a:gd name="T82" fmla="*/ 2147483647 w 146"/>
                  <a:gd name="T83" fmla="*/ 2147483647 h 226"/>
                  <a:gd name="T84" fmla="*/ 2147483647 w 146"/>
                  <a:gd name="T85" fmla="*/ 2147483647 h 226"/>
                  <a:gd name="T86" fmla="*/ 2147483647 w 146"/>
                  <a:gd name="T87" fmla="*/ 2147483647 h 226"/>
                  <a:gd name="T88" fmla="*/ 2147483647 w 146"/>
                  <a:gd name="T89" fmla="*/ 2147483647 h 226"/>
                  <a:gd name="T90" fmla="*/ 2147483647 w 146"/>
                  <a:gd name="T91" fmla="*/ 2147483647 h 226"/>
                  <a:gd name="T92" fmla="*/ 2147483647 w 146"/>
                  <a:gd name="T93" fmla="*/ 1260362222 h 226"/>
                  <a:gd name="T94" fmla="*/ 2147483647 w 146"/>
                  <a:gd name="T95" fmla="*/ 0 h 226"/>
                  <a:gd name="T96" fmla="*/ 2147483647 w 146"/>
                  <a:gd name="T97" fmla="*/ 1260362222 h 226"/>
                  <a:gd name="T98" fmla="*/ 2147483647 w 146"/>
                  <a:gd name="T99" fmla="*/ 2147483647 h 226"/>
                  <a:gd name="T100" fmla="*/ 2147483647 w 146"/>
                  <a:gd name="T101" fmla="*/ 2147483647 h 226"/>
                  <a:gd name="T102" fmla="*/ 2147483647 w 146"/>
                  <a:gd name="T103" fmla="*/ 2147483647 h 2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226"/>
                  <a:gd name="T158" fmla="*/ 146 w 146"/>
                  <a:gd name="T159" fmla="*/ 226 h 2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226">
                    <a:moveTo>
                      <a:pt x="141" y="30"/>
                    </a:moveTo>
                    <a:lnTo>
                      <a:pt x="137" y="49"/>
                    </a:lnTo>
                    <a:lnTo>
                      <a:pt x="127" y="69"/>
                    </a:lnTo>
                    <a:lnTo>
                      <a:pt x="117" y="89"/>
                    </a:lnTo>
                    <a:lnTo>
                      <a:pt x="108" y="109"/>
                    </a:lnTo>
                    <a:lnTo>
                      <a:pt x="97" y="129"/>
                    </a:lnTo>
                    <a:lnTo>
                      <a:pt x="89" y="138"/>
                    </a:lnTo>
                    <a:lnTo>
                      <a:pt x="80" y="146"/>
                    </a:lnTo>
                    <a:lnTo>
                      <a:pt x="72" y="156"/>
                    </a:lnTo>
                    <a:lnTo>
                      <a:pt x="63" y="165"/>
                    </a:lnTo>
                    <a:lnTo>
                      <a:pt x="54" y="175"/>
                    </a:lnTo>
                    <a:lnTo>
                      <a:pt x="43" y="185"/>
                    </a:lnTo>
                    <a:lnTo>
                      <a:pt x="33" y="195"/>
                    </a:lnTo>
                    <a:lnTo>
                      <a:pt x="23" y="206"/>
                    </a:lnTo>
                    <a:lnTo>
                      <a:pt x="16" y="215"/>
                    </a:lnTo>
                    <a:lnTo>
                      <a:pt x="9" y="226"/>
                    </a:lnTo>
                    <a:lnTo>
                      <a:pt x="2" y="212"/>
                    </a:lnTo>
                    <a:lnTo>
                      <a:pt x="2" y="197"/>
                    </a:lnTo>
                    <a:lnTo>
                      <a:pt x="2" y="182"/>
                    </a:lnTo>
                    <a:lnTo>
                      <a:pt x="2" y="167"/>
                    </a:lnTo>
                    <a:lnTo>
                      <a:pt x="0" y="151"/>
                    </a:lnTo>
                    <a:lnTo>
                      <a:pt x="8" y="142"/>
                    </a:lnTo>
                    <a:lnTo>
                      <a:pt x="14" y="132"/>
                    </a:lnTo>
                    <a:lnTo>
                      <a:pt x="21" y="128"/>
                    </a:lnTo>
                    <a:lnTo>
                      <a:pt x="35" y="119"/>
                    </a:lnTo>
                    <a:lnTo>
                      <a:pt x="46" y="118"/>
                    </a:lnTo>
                    <a:lnTo>
                      <a:pt x="58" y="116"/>
                    </a:lnTo>
                    <a:lnTo>
                      <a:pt x="69" y="104"/>
                    </a:lnTo>
                    <a:lnTo>
                      <a:pt x="79" y="91"/>
                    </a:lnTo>
                    <a:lnTo>
                      <a:pt x="90" y="78"/>
                    </a:lnTo>
                    <a:lnTo>
                      <a:pt x="100" y="65"/>
                    </a:lnTo>
                    <a:lnTo>
                      <a:pt x="87" y="65"/>
                    </a:lnTo>
                    <a:lnTo>
                      <a:pt x="75" y="61"/>
                    </a:lnTo>
                    <a:lnTo>
                      <a:pt x="64" y="57"/>
                    </a:lnTo>
                    <a:lnTo>
                      <a:pt x="54" y="52"/>
                    </a:lnTo>
                    <a:lnTo>
                      <a:pt x="43" y="48"/>
                    </a:lnTo>
                    <a:lnTo>
                      <a:pt x="33" y="36"/>
                    </a:lnTo>
                    <a:lnTo>
                      <a:pt x="24" y="24"/>
                    </a:lnTo>
                    <a:lnTo>
                      <a:pt x="26" y="15"/>
                    </a:lnTo>
                    <a:lnTo>
                      <a:pt x="30" y="7"/>
                    </a:lnTo>
                    <a:lnTo>
                      <a:pt x="39" y="16"/>
                    </a:lnTo>
                    <a:lnTo>
                      <a:pt x="48" y="24"/>
                    </a:lnTo>
                    <a:lnTo>
                      <a:pt x="66" y="18"/>
                    </a:lnTo>
                    <a:lnTo>
                      <a:pt x="80" y="19"/>
                    </a:lnTo>
                    <a:lnTo>
                      <a:pt x="93" y="13"/>
                    </a:lnTo>
                    <a:lnTo>
                      <a:pt x="113" y="8"/>
                    </a:lnTo>
                    <a:lnTo>
                      <a:pt x="133" y="4"/>
                    </a:lnTo>
                    <a:lnTo>
                      <a:pt x="141" y="0"/>
                    </a:lnTo>
                    <a:lnTo>
                      <a:pt x="145" y="4"/>
                    </a:lnTo>
                    <a:lnTo>
                      <a:pt x="144" y="24"/>
                    </a:lnTo>
                    <a:lnTo>
                      <a:pt x="146" y="24"/>
                    </a:lnTo>
                    <a:lnTo>
                      <a:pt x="141" y="3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83" name="Freeform 42"/>
              <p:cNvSpPr>
                <a:spLocks/>
              </p:cNvSpPr>
              <p:nvPr/>
            </p:nvSpPr>
            <p:spPr bwMode="auto">
              <a:xfrm>
                <a:off x="4188" y="1682"/>
                <a:ext cx="576" cy="687"/>
              </a:xfrm>
              <a:custGeom>
                <a:avLst/>
                <a:gdLst>
                  <a:gd name="T0" fmla="*/ 2147483647 w 235"/>
                  <a:gd name="T1" fmla="*/ 2147483647 h 327"/>
                  <a:gd name="T2" fmla="*/ 2147483647 w 235"/>
                  <a:gd name="T3" fmla="*/ 2147483647 h 327"/>
                  <a:gd name="T4" fmla="*/ 2147483647 w 235"/>
                  <a:gd name="T5" fmla="*/ 2147483647 h 327"/>
                  <a:gd name="T6" fmla="*/ 2147483647 w 235"/>
                  <a:gd name="T7" fmla="*/ 2147483647 h 327"/>
                  <a:gd name="T8" fmla="*/ 2147483647 w 235"/>
                  <a:gd name="T9" fmla="*/ 2147483647 h 327"/>
                  <a:gd name="T10" fmla="*/ 2147483647 w 235"/>
                  <a:gd name="T11" fmla="*/ 2147483647 h 327"/>
                  <a:gd name="T12" fmla="*/ 2147483647 w 235"/>
                  <a:gd name="T13" fmla="*/ 2147483647 h 327"/>
                  <a:gd name="T14" fmla="*/ 2147483647 w 235"/>
                  <a:gd name="T15" fmla="*/ 2147483647 h 327"/>
                  <a:gd name="T16" fmla="*/ 2147483647 w 235"/>
                  <a:gd name="T17" fmla="*/ 2147483647 h 327"/>
                  <a:gd name="T18" fmla="*/ 2147483647 w 235"/>
                  <a:gd name="T19" fmla="*/ 2147483647 h 327"/>
                  <a:gd name="T20" fmla="*/ 2147483647 w 235"/>
                  <a:gd name="T21" fmla="*/ 0 h 327"/>
                  <a:gd name="T22" fmla="*/ 2147483647 w 235"/>
                  <a:gd name="T23" fmla="*/ 2147483647 h 327"/>
                  <a:gd name="T24" fmla="*/ 2147483647 w 235"/>
                  <a:gd name="T25" fmla="*/ 2147483647 h 327"/>
                  <a:gd name="T26" fmla="*/ 2147483647 w 235"/>
                  <a:gd name="T27" fmla="*/ 2147483647 h 327"/>
                  <a:gd name="T28" fmla="*/ 2147483647 w 235"/>
                  <a:gd name="T29" fmla="*/ 2147483647 h 327"/>
                  <a:gd name="T30" fmla="*/ 2147483647 w 235"/>
                  <a:gd name="T31" fmla="*/ 2147483647 h 327"/>
                  <a:gd name="T32" fmla="*/ 2147483647 w 235"/>
                  <a:gd name="T33" fmla="*/ 2147483647 h 327"/>
                  <a:gd name="T34" fmla="*/ 2147483647 w 235"/>
                  <a:gd name="T35" fmla="*/ 2147483647 h 327"/>
                  <a:gd name="T36" fmla="*/ 2147483647 w 235"/>
                  <a:gd name="T37" fmla="*/ 2147483647 h 327"/>
                  <a:gd name="T38" fmla="*/ 2147483647 w 235"/>
                  <a:gd name="T39" fmla="*/ 2147483647 h 327"/>
                  <a:gd name="T40" fmla="*/ 2147483647 w 235"/>
                  <a:gd name="T41" fmla="*/ 2147483647 h 327"/>
                  <a:gd name="T42" fmla="*/ 2147483647 w 235"/>
                  <a:gd name="T43" fmla="*/ 2147483647 h 327"/>
                  <a:gd name="T44" fmla="*/ 2147483647 w 235"/>
                  <a:gd name="T45" fmla="*/ 2147483647 h 327"/>
                  <a:gd name="T46" fmla="*/ 2147483647 w 235"/>
                  <a:gd name="T47" fmla="*/ 2147483647 h 327"/>
                  <a:gd name="T48" fmla="*/ 2147483647 w 235"/>
                  <a:gd name="T49" fmla="*/ 2147483647 h 327"/>
                  <a:gd name="T50" fmla="*/ 2147483647 w 235"/>
                  <a:gd name="T51" fmla="*/ 2147483647 h 327"/>
                  <a:gd name="T52" fmla="*/ 2147483647 w 235"/>
                  <a:gd name="T53" fmla="*/ 2147483647 h 327"/>
                  <a:gd name="T54" fmla="*/ 2147483647 w 235"/>
                  <a:gd name="T55" fmla="*/ 2147483647 h 327"/>
                  <a:gd name="T56" fmla="*/ 2147483647 w 235"/>
                  <a:gd name="T57" fmla="*/ 2147483647 h 327"/>
                  <a:gd name="T58" fmla="*/ 2147483647 w 235"/>
                  <a:gd name="T59" fmla="*/ 2147483647 h 327"/>
                  <a:gd name="T60" fmla="*/ 2147483647 w 235"/>
                  <a:gd name="T61" fmla="*/ 2147483647 h 327"/>
                  <a:gd name="T62" fmla="*/ 2147483647 w 235"/>
                  <a:gd name="T63" fmla="*/ 2147483647 h 327"/>
                  <a:gd name="T64" fmla="*/ 2147483647 w 235"/>
                  <a:gd name="T65" fmla="*/ 2147483647 h 327"/>
                  <a:gd name="T66" fmla="*/ 2147483647 w 235"/>
                  <a:gd name="T67" fmla="*/ 2147483647 h 327"/>
                  <a:gd name="T68" fmla="*/ 2147483647 w 235"/>
                  <a:gd name="T69" fmla="*/ 2147483647 h 327"/>
                  <a:gd name="T70" fmla="*/ 2147483647 w 235"/>
                  <a:gd name="T71" fmla="*/ 2147483647 h 327"/>
                  <a:gd name="T72" fmla="*/ 2147483647 w 235"/>
                  <a:gd name="T73" fmla="*/ 2147483647 h 327"/>
                  <a:gd name="T74" fmla="*/ 0 w 235"/>
                  <a:gd name="T75" fmla="*/ 2147483647 h 327"/>
                  <a:gd name="T76" fmla="*/ 2147483647 w 235"/>
                  <a:gd name="T77" fmla="*/ 2147483647 h 327"/>
                  <a:gd name="T78" fmla="*/ 2147483647 w 235"/>
                  <a:gd name="T79" fmla="*/ 2147483647 h 327"/>
                  <a:gd name="T80" fmla="*/ 2147483647 w 235"/>
                  <a:gd name="T81" fmla="*/ 2147483647 h 327"/>
                  <a:gd name="T82" fmla="*/ 2147483647 w 235"/>
                  <a:gd name="T83" fmla="*/ 2147483647 h 327"/>
                  <a:gd name="T84" fmla="*/ 2147483647 w 235"/>
                  <a:gd name="T85" fmla="*/ 2147483647 h 3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5"/>
                  <a:gd name="T130" fmla="*/ 0 h 327"/>
                  <a:gd name="T131" fmla="*/ 235 w 235"/>
                  <a:gd name="T132" fmla="*/ 327 h 3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5" h="327">
                    <a:moveTo>
                      <a:pt x="27" y="61"/>
                    </a:moveTo>
                    <a:lnTo>
                      <a:pt x="27" y="53"/>
                    </a:lnTo>
                    <a:lnTo>
                      <a:pt x="41" y="53"/>
                    </a:lnTo>
                    <a:lnTo>
                      <a:pt x="41" y="36"/>
                    </a:lnTo>
                    <a:lnTo>
                      <a:pt x="40" y="20"/>
                    </a:lnTo>
                    <a:lnTo>
                      <a:pt x="51" y="20"/>
                    </a:lnTo>
                    <a:lnTo>
                      <a:pt x="63" y="20"/>
                    </a:lnTo>
                    <a:lnTo>
                      <a:pt x="73" y="20"/>
                    </a:lnTo>
                    <a:lnTo>
                      <a:pt x="85" y="20"/>
                    </a:lnTo>
                    <a:lnTo>
                      <a:pt x="96" y="20"/>
                    </a:lnTo>
                    <a:lnTo>
                      <a:pt x="107" y="20"/>
                    </a:lnTo>
                    <a:lnTo>
                      <a:pt x="118" y="20"/>
                    </a:lnTo>
                    <a:lnTo>
                      <a:pt x="128" y="20"/>
                    </a:lnTo>
                    <a:lnTo>
                      <a:pt x="131" y="16"/>
                    </a:lnTo>
                    <a:lnTo>
                      <a:pt x="132" y="20"/>
                    </a:lnTo>
                    <a:lnTo>
                      <a:pt x="150" y="22"/>
                    </a:lnTo>
                    <a:lnTo>
                      <a:pt x="167" y="24"/>
                    </a:lnTo>
                    <a:lnTo>
                      <a:pt x="170" y="16"/>
                    </a:lnTo>
                    <a:lnTo>
                      <a:pt x="177" y="15"/>
                    </a:lnTo>
                    <a:lnTo>
                      <a:pt x="181" y="6"/>
                    </a:lnTo>
                    <a:lnTo>
                      <a:pt x="185" y="7"/>
                    </a:lnTo>
                    <a:lnTo>
                      <a:pt x="189" y="0"/>
                    </a:lnTo>
                    <a:lnTo>
                      <a:pt x="199" y="11"/>
                    </a:lnTo>
                    <a:lnTo>
                      <a:pt x="208" y="22"/>
                    </a:lnTo>
                    <a:lnTo>
                      <a:pt x="214" y="34"/>
                    </a:lnTo>
                    <a:lnTo>
                      <a:pt x="217" y="54"/>
                    </a:lnTo>
                    <a:lnTo>
                      <a:pt x="221" y="73"/>
                    </a:lnTo>
                    <a:lnTo>
                      <a:pt x="235" y="89"/>
                    </a:lnTo>
                    <a:lnTo>
                      <a:pt x="226" y="95"/>
                    </a:lnTo>
                    <a:lnTo>
                      <a:pt x="217" y="103"/>
                    </a:lnTo>
                    <a:lnTo>
                      <a:pt x="211" y="123"/>
                    </a:lnTo>
                    <a:lnTo>
                      <a:pt x="209" y="147"/>
                    </a:lnTo>
                    <a:lnTo>
                      <a:pt x="207" y="159"/>
                    </a:lnTo>
                    <a:lnTo>
                      <a:pt x="193" y="186"/>
                    </a:lnTo>
                    <a:lnTo>
                      <a:pt x="190" y="205"/>
                    </a:lnTo>
                    <a:lnTo>
                      <a:pt x="182" y="206"/>
                    </a:lnTo>
                    <a:lnTo>
                      <a:pt x="180" y="224"/>
                    </a:lnTo>
                    <a:lnTo>
                      <a:pt x="178" y="243"/>
                    </a:lnTo>
                    <a:lnTo>
                      <a:pt x="168" y="245"/>
                    </a:lnTo>
                    <a:lnTo>
                      <a:pt x="163" y="252"/>
                    </a:lnTo>
                    <a:lnTo>
                      <a:pt x="168" y="257"/>
                    </a:lnTo>
                    <a:lnTo>
                      <a:pt x="183" y="270"/>
                    </a:lnTo>
                    <a:lnTo>
                      <a:pt x="188" y="280"/>
                    </a:lnTo>
                    <a:lnTo>
                      <a:pt x="193" y="291"/>
                    </a:lnTo>
                    <a:lnTo>
                      <a:pt x="202" y="296"/>
                    </a:lnTo>
                    <a:lnTo>
                      <a:pt x="205" y="308"/>
                    </a:lnTo>
                    <a:lnTo>
                      <a:pt x="194" y="308"/>
                    </a:lnTo>
                    <a:lnTo>
                      <a:pt x="183" y="308"/>
                    </a:lnTo>
                    <a:lnTo>
                      <a:pt x="177" y="315"/>
                    </a:lnTo>
                    <a:lnTo>
                      <a:pt x="171" y="322"/>
                    </a:lnTo>
                    <a:lnTo>
                      <a:pt x="155" y="322"/>
                    </a:lnTo>
                    <a:lnTo>
                      <a:pt x="148" y="326"/>
                    </a:lnTo>
                    <a:lnTo>
                      <a:pt x="144" y="324"/>
                    </a:lnTo>
                    <a:lnTo>
                      <a:pt x="134" y="324"/>
                    </a:lnTo>
                    <a:lnTo>
                      <a:pt x="133" y="327"/>
                    </a:lnTo>
                    <a:lnTo>
                      <a:pt x="122" y="317"/>
                    </a:lnTo>
                    <a:lnTo>
                      <a:pt x="113" y="307"/>
                    </a:lnTo>
                    <a:lnTo>
                      <a:pt x="106" y="312"/>
                    </a:lnTo>
                    <a:lnTo>
                      <a:pt x="98" y="313"/>
                    </a:lnTo>
                    <a:lnTo>
                      <a:pt x="87" y="305"/>
                    </a:lnTo>
                    <a:lnTo>
                      <a:pt x="83" y="302"/>
                    </a:lnTo>
                    <a:lnTo>
                      <a:pt x="81" y="297"/>
                    </a:lnTo>
                    <a:lnTo>
                      <a:pt x="72" y="286"/>
                    </a:lnTo>
                    <a:lnTo>
                      <a:pt x="67" y="277"/>
                    </a:lnTo>
                    <a:lnTo>
                      <a:pt x="54" y="264"/>
                    </a:lnTo>
                    <a:lnTo>
                      <a:pt x="51" y="258"/>
                    </a:lnTo>
                    <a:lnTo>
                      <a:pt x="38" y="248"/>
                    </a:lnTo>
                    <a:lnTo>
                      <a:pt x="36" y="243"/>
                    </a:lnTo>
                    <a:lnTo>
                      <a:pt x="25" y="241"/>
                    </a:lnTo>
                    <a:lnTo>
                      <a:pt x="27" y="224"/>
                    </a:lnTo>
                    <a:lnTo>
                      <a:pt x="21" y="214"/>
                    </a:lnTo>
                    <a:lnTo>
                      <a:pt x="16" y="204"/>
                    </a:lnTo>
                    <a:lnTo>
                      <a:pt x="14" y="194"/>
                    </a:lnTo>
                    <a:lnTo>
                      <a:pt x="11" y="186"/>
                    </a:lnTo>
                    <a:lnTo>
                      <a:pt x="5" y="173"/>
                    </a:lnTo>
                    <a:lnTo>
                      <a:pt x="0" y="173"/>
                    </a:lnTo>
                    <a:lnTo>
                      <a:pt x="5" y="160"/>
                    </a:lnTo>
                    <a:lnTo>
                      <a:pt x="6" y="152"/>
                    </a:lnTo>
                    <a:lnTo>
                      <a:pt x="8" y="148"/>
                    </a:lnTo>
                    <a:lnTo>
                      <a:pt x="8" y="141"/>
                    </a:lnTo>
                    <a:lnTo>
                      <a:pt x="15" y="128"/>
                    </a:lnTo>
                    <a:lnTo>
                      <a:pt x="20" y="124"/>
                    </a:lnTo>
                    <a:lnTo>
                      <a:pt x="30" y="124"/>
                    </a:lnTo>
                    <a:lnTo>
                      <a:pt x="30" y="108"/>
                    </a:lnTo>
                    <a:lnTo>
                      <a:pt x="29" y="93"/>
                    </a:lnTo>
                    <a:lnTo>
                      <a:pt x="29" y="77"/>
                    </a:lnTo>
                    <a:lnTo>
                      <a:pt x="27" y="61"/>
                    </a:lnTo>
                    <a:close/>
                  </a:path>
                </a:pathLst>
              </a:custGeom>
              <a:solidFill>
                <a:srgbClr val="CCFFCC"/>
              </a:solidFill>
              <a:ln w="1651">
                <a:solidFill>
                  <a:srgbClr val="000000"/>
                </a:solidFill>
                <a:round/>
                <a:headEnd/>
                <a:tailEnd/>
              </a:ln>
            </p:spPr>
            <p:txBody>
              <a:bodyPr/>
              <a:lstStyle/>
              <a:p>
                <a:pPr>
                  <a:defRPr/>
                </a:pPr>
                <a:endParaRPr lang="en-US" kern="0">
                  <a:solidFill>
                    <a:sysClr val="windowText" lastClr="000000"/>
                  </a:solidFill>
                </a:endParaRPr>
              </a:p>
            </p:txBody>
          </p:sp>
          <p:sp>
            <p:nvSpPr>
              <p:cNvPr id="184" name="Freeform 43"/>
              <p:cNvSpPr>
                <a:spLocks/>
              </p:cNvSpPr>
              <p:nvPr/>
            </p:nvSpPr>
            <p:spPr bwMode="auto">
              <a:xfrm>
                <a:off x="4431" y="2551"/>
                <a:ext cx="59" cy="71"/>
              </a:xfrm>
              <a:custGeom>
                <a:avLst/>
                <a:gdLst>
                  <a:gd name="T0" fmla="*/ 2147483647 w 26"/>
                  <a:gd name="T1" fmla="*/ 2147483647 h 35"/>
                  <a:gd name="T2" fmla="*/ 2147483647 w 26"/>
                  <a:gd name="T3" fmla="*/ 373663993 h 35"/>
                  <a:gd name="T4" fmla="*/ 2147483647 w 26"/>
                  <a:gd name="T5" fmla="*/ 0 h 35"/>
                  <a:gd name="T6" fmla="*/ 2147483647 w 26"/>
                  <a:gd name="T7" fmla="*/ 1954906364 h 35"/>
                  <a:gd name="T8" fmla="*/ 0 w 26"/>
                  <a:gd name="T9" fmla="*/ 2147483647 h 35"/>
                  <a:gd name="T10" fmla="*/ 0 w 26"/>
                  <a:gd name="T11" fmla="*/ 2147483647 h 35"/>
                  <a:gd name="T12" fmla="*/ 2147483647 w 26"/>
                  <a:gd name="T13" fmla="*/ 2147483647 h 35"/>
                  <a:gd name="T14" fmla="*/ 2147483647 w 26"/>
                  <a:gd name="T15" fmla="*/ 2147483647 h 35"/>
                  <a:gd name="T16" fmla="*/ 2147483647 w 26"/>
                  <a:gd name="T17" fmla="*/ 2147483647 h 35"/>
                  <a:gd name="T18" fmla="*/ 2147483647 w 26"/>
                  <a:gd name="T19" fmla="*/ 2147483647 h 35"/>
                  <a:gd name="T20" fmla="*/ 2147483647 w 26"/>
                  <a:gd name="T21" fmla="*/ 2147483647 h 35"/>
                  <a:gd name="T22" fmla="*/ 2147483647 w 26"/>
                  <a:gd name="T23" fmla="*/ 214748364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5"/>
                  <a:gd name="T38" fmla="*/ 26 w 26"/>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5">
                    <a:moveTo>
                      <a:pt x="22" y="10"/>
                    </a:moveTo>
                    <a:lnTo>
                      <a:pt x="22" y="1"/>
                    </a:lnTo>
                    <a:lnTo>
                      <a:pt x="14" y="0"/>
                    </a:lnTo>
                    <a:lnTo>
                      <a:pt x="13" y="5"/>
                    </a:lnTo>
                    <a:lnTo>
                      <a:pt x="0" y="6"/>
                    </a:lnTo>
                    <a:lnTo>
                      <a:pt x="0" y="7"/>
                    </a:lnTo>
                    <a:lnTo>
                      <a:pt x="2" y="21"/>
                    </a:lnTo>
                    <a:lnTo>
                      <a:pt x="5" y="35"/>
                    </a:lnTo>
                    <a:lnTo>
                      <a:pt x="9" y="35"/>
                    </a:lnTo>
                    <a:lnTo>
                      <a:pt x="17" y="25"/>
                    </a:lnTo>
                    <a:lnTo>
                      <a:pt x="26" y="15"/>
                    </a:lnTo>
                    <a:lnTo>
                      <a:pt x="22" y="10"/>
                    </a:lnTo>
                    <a:close/>
                  </a:path>
                </a:pathLst>
              </a:custGeom>
              <a:solidFill>
                <a:srgbClr val="FF00FF"/>
              </a:solidFill>
              <a:ln w="1651">
                <a:solidFill>
                  <a:srgbClr val="000000"/>
                </a:solidFill>
                <a:round/>
                <a:headEnd/>
                <a:tailEnd/>
              </a:ln>
            </p:spPr>
            <p:txBody>
              <a:bodyPr/>
              <a:lstStyle/>
              <a:p>
                <a:pPr>
                  <a:defRPr/>
                </a:pPr>
                <a:endParaRPr lang="en-US" kern="0">
                  <a:solidFill>
                    <a:sysClr val="windowText" lastClr="000000"/>
                  </a:solidFill>
                </a:endParaRPr>
              </a:p>
            </p:txBody>
          </p:sp>
          <p:sp>
            <p:nvSpPr>
              <p:cNvPr id="185" name="Freeform 44"/>
              <p:cNvSpPr>
                <a:spLocks/>
              </p:cNvSpPr>
              <p:nvPr/>
            </p:nvSpPr>
            <p:spPr bwMode="auto">
              <a:xfrm>
                <a:off x="3840" y="2353"/>
                <a:ext cx="246" cy="286"/>
              </a:xfrm>
              <a:custGeom>
                <a:avLst/>
                <a:gdLst>
                  <a:gd name="T0" fmla="*/ 2147483647 w 107"/>
                  <a:gd name="T1" fmla="*/ 2147483647 h 142"/>
                  <a:gd name="T2" fmla="*/ 2147483647 w 107"/>
                  <a:gd name="T3" fmla="*/ 2147483647 h 142"/>
                  <a:gd name="T4" fmla="*/ 2147483647 w 107"/>
                  <a:gd name="T5" fmla="*/ 2147483647 h 142"/>
                  <a:gd name="T6" fmla="*/ 2147483647 w 107"/>
                  <a:gd name="T7" fmla="*/ 2147483647 h 142"/>
                  <a:gd name="T8" fmla="*/ 2147483647 w 107"/>
                  <a:gd name="T9" fmla="*/ 2147483647 h 142"/>
                  <a:gd name="T10" fmla="*/ 2147483647 w 107"/>
                  <a:gd name="T11" fmla="*/ 2147483647 h 142"/>
                  <a:gd name="T12" fmla="*/ 2147483647 w 107"/>
                  <a:gd name="T13" fmla="*/ 2147483647 h 142"/>
                  <a:gd name="T14" fmla="*/ 0 w 107"/>
                  <a:gd name="T15" fmla="*/ 2147483647 h 142"/>
                  <a:gd name="T16" fmla="*/ 2147483647 w 107"/>
                  <a:gd name="T17" fmla="*/ 2147483647 h 142"/>
                  <a:gd name="T18" fmla="*/ 2147483647 w 107"/>
                  <a:gd name="T19" fmla="*/ 2147483647 h 142"/>
                  <a:gd name="T20" fmla="*/ 2147483647 w 107"/>
                  <a:gd name="T21" fmla="*/ 2147483647 h 142"/>
                  <a:gd name="T22" fmla="*/ 2147483647 w 107"/>
                  <a:gd name="T23" fmla="*/ 2147483647 h 142"/>
                  <a:gd name="T24" fmla="*/ 2147483647 w 107"/>
                  <a:gd name="T25" fmla="*/ 2147483647 h 142"/>
                  <a:gd name="T26" fmla="*/ 2147483647 w 107"/>
                  <a:gd name="T27" fmla="*/ 2147483647 h 142"/>
                  <a:gd name="T28" fmla="*/ 2147483647 w 107"/>
                  <a:gd name="T29" fmla="*/ 2147483647 h 142"/>
                  <a:gd name="T30" fmla="*/ 2147483647 w 107"/>
                  <a:gd name="T31" fmla="*/ 2147483647 h 142"/>
                  <a:gd name="T32" fmla="*/ 2147483647 w 107"/>
                  <a:gd name="T33" fmla="*/ 2147483647 h 142"/>
                  <a:gd name="T34" fmla="*/ 2147483647 w 107"/>
                  <a:gd name="T35" fmla="*/ 2147483647 h 142"/>
                  <a:gd name="T36" fmla="*/ 2147483647 w 107"/>
                  <a:gd name="T37" fmla="*/ 2147483647 h 142"/>
                  <a:gd name="T38" fmla="*/ 2147483647 w 107"/>
                  <a:gd name="T39" fmla="*/ 2147483647 h 142"/>
                  <a:gd name="T40" fmla="*/ 2147483647 w 107"/>
                  <a:gd name="T41" fmla="*/ 2147483647 h 142"/>
                  <a:gd name="T42" fmla="*/ 2147483647 w 107"/>
                  <a:gd name="T43" fmla="*/ 2147483647 h 142"/>
                  <a:gd name="T44" fmla="*/ 2147483647 w 107"/>
                  <a:gd name="T45" fmla="*/ 2147483647 h 142"/>
                  <a:gd name="T46" fmla="*/ 2147483647 w 107"/>
                  <a:gd name="T47" fmla="*/ 2147483647 h 142"/>
                  <a:gd name="T48" fmla="*/ 2147483647 w 107"/>
                  <a:gd name="T49" fmla="*/ 2147483647 h 142"/>
                  <a:gd name="T50" fmla="*/ 2147483647 w 107"/>
                  <a:gd name="T51" fmla="*/ 313808410 h 142"/>
                  <a:gd name="T52" fmla="*/ 2147483647 w 107"/>
                  <a:gd name="T53" fmla="*/ 313808410 h 142"/>
                  <a:gd name="T54" fmla="*/ 2147483647 w 107"/>
                  <a:gd name="T55" fmla="*/ 0 h 142"/>
                  <a:gd name="T56" fmla="*/ 2147483647 w 107"/>
                  <a:gd name="T57" fmla="*/ 1272974593 h 142"/>
                  <a:gd name="T58" fmla="*/ 2147483647 w 107"/>
                  <a:gd name="T59" fmla="*/ 2147483647 h 142"/>
                  <a:gd name="T60" fmla="*/ 2147483647 w 107"/>
                  <a:gd name="T61" fmla="*/ 2147483647 h 142"/>
                  <a:gd name="T62" fmla="*/ 2147483647 w 107"/>
                  <a:gd name="T63" fmla="*/ 2147483647 h 142"/>
                  <a:gd name="T64" fmla="*/ 2147483647 w 107"/>
                  <a:gd name="T65" fmla="*/ 2147483647 h 142"/>
                  <a:gd name="T66" fmla="*/ 2147483647 w 107"/>
                  <a:gd name="T67" fmla="*/ 2147483647 h 142"/>
                  <a:gd name="T68" fmla="*/ 2147483647 w 107"/>
                  <a:gd name="T69" fmla="*/ 2147483647 h 142"/>
                  <a:gd name="T70" fmla="*/ 2147483647 w 107"/>
                  <a:gd name="T71" fmla="*/ 2147483647 h 142"/>
                  <a:gd name="T72" fmla="*/ 2147483647 w 107"/>
                  <a:gd name="T73" fmla="*/ 2147483647 h 142"/>
                  <a:gd name="T74" fmla="*/ 2147483647 w 107"/>
                  <a:gd name="T75" fmla="*/ 2147483647 h 142"/>
                  <a:gd name="T76" fmla="*/ 2147483647 w 107"/>
                  <a:gd name="T77" fmla="*/ 2147483647 h 142"/>
                  <a:gd name="T78" fmla="*/ 2147483647 w 107"/>
                  <a:gd name="T79" fmla="*/ 2147483647 h 142"/>
                  <a:gd name="T80" fmla="*/ 2147483647 w 107"/>
                  <a:gd name="T81" fmla="*/ 2147483647 h 142"/>
                  <a:gd name="T82" fmla="*/ 2147483647 w 107"/>
                  <a:gd name="T83" fmla="*/ 2147483647 h 142"/>
                  <a:gd name="T84" fmla="*/ 2147483647 w 107"/>
                  <a:gd name="T85" fmla="*/ 2147483647 h 142"/>
                  <a:gd name="T86" fmla="*/ 2147483647 w 107"/>
                  <a:gd name="T87" fmla="*/ 2147483647 h 142"/>
                  <a:gd name="T88" fmla="*/ 2147483647 w 107"/>
                  <a:gd name="T89" fmla="*/ 2147483647 h 1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7"/>
                  <a:gd name="T136" fmla="*/ 0 h 142"/>
                  <a:gd name="T137" fmla="*/ 107 w 107"/>
                  <a:gd name="T138" fmla="*/ 142 h 1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7" h="142">
                    <a:moveTo>
                      <a:pt x="19" y="100"/>
                    </a:moveTo>
                    <a:lnTo>
                      <a:pt x="6" y="101"/>
                    </a:lnTo>
                    <a:lnTo>
                      <a:pt x="6" y="105"/>
                    </a:lnTo>
                    <a:lnTo>
                      <a:pt x="8" y="110"/>
                    </a:lnTo>
                    <a:lnTo>
                      <a:pt x="10" y="117"/>
                    </a:lnTo>
                    <a:lnTo>
                      <a:pt x="8" y="120"/>
                    </a:lnTo>
                    <a:lnTo>
                      <a:pt x="4" y="117"/>
                    </a:lnTo>
                    <a:lnTo>
                      <a:pt x="0" y="125"/>
                    </a:lnTo>
                    <a:lnTo>
                      <a:pt x="12" y="142"/>
                    </a:lnTo>
                    <a:lnTo>
                      <a:pt x="22" y="133"/>
                    </a:lnTo>
                    <a:lnTo>
                      <a:pt x="27" y="136"/>
                    </a:lnTo>
                    <a:lnTo>
                      <a:pt x="35" y="139"/>
                    </a:lnTo>
                    <a:lnTo>
                      <a:pt x="39" y="133"/>
                    </a:lnTo>
                    <a:lnTo>
                      <a:pt x="48" y="132"/>
                    </a:lnTo>
                    <a:lnTo>
                      <a:pt x="49" y="140"/>
                    </a:lnTo>
                    <a:lnTo>
                      <a:pt x="60" y="129"/>
                    </a:lnTo>
                    <a:lnTo>
                      <a:pt x="71" y="118"/>
                    </a:lnTo>
                    <a:lnTo>
                      <a:pt x="73" y="105"/>
                    </a:lnTo>
                    <a:lnTo>
                      <a:pt x="75" y="92"/>
                    </a:lnTo>
                    <a:lnTo>
                      <a:pt x="85" y="78"/>
                    </a:lnTo>
                    <a:lnTo>
                      <a:pt x="95" y="65"/>
                    </a:lnTo>
                    <a:lnTo>
                      <a:pt x="98" y="53"/>
                    </a:lnTo>
                    <a:lnTo>
                      <a:pt x="100" y="41"/>
                    </a:lnTo>
                    <a:lnTo>
                      <a:pt x="102" y="28"/>
                    </a:lnTo>
                    <a:lnTo>
                      <a:pt x="104" y="16"/>
                    </a:lnTo>
                    <a:lnTo>
                      <a:pt x="107" y="1"/>
                    </a:lnTo>
                    <a:lnTo>
                      <a:pt x="96" y="1"/>
                    </a:lnTo>
                    <a:lnTo>
                      <a:pt x="85" y="0"/>
                    </a:lnTo>
                    <a:lnTo>
                      <a:pt x="77" y="4"/>
                    </a:lnTo>
                    <a:lnTo>
                      <a:pt x="72" y="22"/>
                    </a:lnTo>
                    <a:lnTo>
                      <a:pt x="70" y="30"/>
                    </a:lnTo>
                    <a:lnTo>
                      <a:pt x="57" y="27"/>
                    </a:lnTo>
                    <a:lnTo>
                      <a:pt x="44" y="23"/>
                    </a:lnTo>
                    <a:lnTo>
                      <a:pt x="31" y="23"/>
                    </a:lnTo>
                    <a:lnTo>
                      <a:pt x="29" y="39"/>
                    </a:lnTo>
                    <a:lnTo>
                      <a:pt x="45" y="37"/>
                    </a:lnTo>
                    <a:lnTo>
                      <a:pt x="46" y="48"/>
                    </a:lnTo>
                    <a:lnTo>
                      <a:pt x="39" y="58"/>
                    </a:lnTo>
                    <a:lnTo>
                      <a:pt x="48" y="73"/>
                    </a:lnTo>
                    <a:lnTo>
                      <a:pt x="44" y="96"/>
                    </a:lnTo>
                    <a:lnTo>
                      <a:pt x="39" y="100"/>
                    </a:lnTo>
                    <a:lnTo>
                      <a:pt x="37" y="96"/>
                    </a:lnTo>
                    <a:lnTo>
                      <a:pt x="28" y="99"/>
                    </a:lnTo>
                    <a:lnTo>
                      <a:pt x="20" y="89"/>
                    </a:lnTo>
                    <a:lnTo>
                      <a:pt x="19" y="100"/>
                    </a:lnTo>
                    <a:close/>
                  </a:path>
                </a:pathLst>
              </a:custGeom>
              <a:solidFill>
                <a:srgbClr val="FFFF99"/>
              </a:solidFill>
              <a:ln w="1651">
                <a:solidFill>
                  <a:srgbClr val="000000"/>
                </a:solidFill>
                <a:round/>
                <a:headEnd/>
                <a:tailEnd/>
              </a:ln>
            </p:spPr>
            <p:txBody>
              <a:bodyPr/>
              <a:lstStyle/>
              <a:p>
                <a:pPr>
                  <a:defRPr/>
                </a:pPr>
                <a:endParaRPr lang="en-US" kern="0">
                  <a:solidFill>
                    <a:sysClr val="windowText" lastClr="000000"/>
                  </a:solidFill>
                </a:endParaRPr>
              </a:p>
            </p:txBody>
          </p:sp>
          <p:sp>
            <p:nvSpPr>
              <p:cNvPr id="186" name="Freeform 45"/>
              <p:cNvSpPr>
                <a:spLocks/>
              </p:cNvSpPr>
              <p:nvPr/>
            </p:nvSpPr>
            <p:spPr bwMode="auto">
              <a:xfrm>
                <a:off x="4591" y="2316"/>
                <a:ext cx="266" cy="314"/>
              </a:xfrm>
              <a:custGeom>
                <a:avLst/>
                <a:gdLst>
                  <a:gd name="T0" fmla="*/ 2147483647 w 116"/>
                  <a:gd name="T1" fmla="*/ 2147483647 h 155"/>
                  <a:gd name="T2" fmla="*/ 2147483647 w 116"/>
                  <a:gd name="T3" fmla="*/ 2147483647 h 155"/>
                  <a:gd name="T4" fmla="*/ 2147483647 w 116"/>
                  <a:gd name="T5" fmla="*/ 2147483647 h 155"/>
                  <a:gd name="T6" fmla="*/ 2147483647 w 116"/>
                  <a:gd name="T7" fmla="*/ 2147483647 h 155"/>
                  <a:gd name="T8" fmla="*/ 2147483647 w 116"/>
                  <a:gd name="T9" fmla="*/ 2147483647 h 155"/>
                  <a:gd name="T10" fmla="*/ 0 w 116"/>
                  <a:gd name="T11" fmla="*/ 2147483647 h 155"/>
                  <a:gd name="T12" fmla="*/ 2147483647 w 116"/>
                  <a:gd name="T13" fmla="*/ 2147483647 h 155"/>
                  <a:gd name="T14" fmla="*/ 2147483647 w 116"/>
                  <a:gd name="T15" fmla="*/ 2147483647 h 155"/>
                  <a:gd name="T16" fmla="*/ 2147483647 w 116"/>
                  <a:gd name="T17" fmla="*/ 2147483647 h 155"/>
                  <a:gd name="T18" fmla="*/ 2147483647 w 116"/>
                  <a:gd name="T19" fmla="*/ 2147483647 h 155"/>
                  <a:gd name="T20" fmla="*/ 2147483647 w 116"/>
                  <a:gd name="T21" fmla="*/ 2147483647 h 155"/>
                  <a:gd name="T22" fmla="*/ 2147483647 w 116"/>
                  <a:gd name="T23" fmla="*/ 0 h 155"/>
                  <a:gd name="T24" fmla="*/ 2147483647 w 116"/>
                  <a:gd name="T25" fmla="*/ 0 h 155"/>
                  <a:gd name="T26" fmla="*/ 2147483647 w 116"/>
                  <a:gd name="T27" fmla="*/ 0 h 155"/>
                  <a:gd name="T28" fmla="*/ 2147483647 w 116"/>
                  <a:gd name="T29" fmla="*/ 1117607354 h 155"/>
                  <a:gd name="T30" fmla="*/ 2147483647 w 116"/>
                  <a:gd name="T31" fmla="*/ 2147483647 h 155"/>
                  <a:gd name="T32" fmla="*/ 2147483647 w 116"/>
                  <a:gd name="T33" fmla="*/ 2147483647 h 155"/>
                  <a:gd name="T34" fmla="*/ 2147483647 w 116"/>
                  <a:gd name="T35" fmla="*/ 2147483647 h 155"/>
                  <a:gd name="T36" fmla="*/ 2147483647 w 116"/>
                  <a:gd name="T37" fmla="*/ 2147483647 h 155"/>
                  <a:gd name="T38" fmla="*/ 2147483647 w 116"/>
                  <a:gd name="T39" fmla="*/ 2147483647 h 155"/>
                  <a:gd name="T40" fmla="*/ 2147483647 w 116"/>
                  <a:gd name="T41" fmla="*/ 2147483647 h 155"/>
                  <a:gd name="T42" fmla="*/ 2147483647 w 116"/>
                  <a:gd name="T43" fmla="*/ 2147483647 h 155"/>
                  <a:gd name="T44" fmla="*/ 2147483647 w 116"/>
                  <a:gd name="T45" fmla="*/ 2147483647 h 155"/>
                  <a:gd name="T46" fmla="*/ 2147483647 w 116"/>
                  <a:gd name="T47" fmla="*/ 2147483647 h 155"/>
                  <a:gd name="T48" fmla="*/ 2147483647 w 116"/>
                  <a:gd name="T49" fmla="*/ 2147483647 h 155"/>
                  <a:gd name="T50" fmla="*/ 2147483647 w 116"/>
                  <a:gd name="T51" fmla="*/ 2147483647 h 155"/>
                  <a:gd name="T52" fmla="*/ 2147483647 w 116"/>
                  <a:gd name="T53" fmla="*/ 2147483647 h 155"/>
                  <a:gd name="T54" fmla="*/ 2147483647 w 116"/>
                  <a:gd name="T55" fmla="*/ 2147483647 h 155"/>
                  <a:gd name="T56" fmla="*/ 2147483647 w 116"/>
                  <a:gd name="T57" fmla="*/ 2147483647 h 155"/>
                  <a:gd name="T58" fmla="*/ 2147483647 w 116"/>
                  <a:gd name="T59" fmla="*/ 2147483647 h 155"/>
                  <a:gd name="T60" fmla="*/ 2147483647 w 116"/>
                  <a:gd name="T61" fmla="*/ 2147483647 h 155"/>
                  <a:gd name="T62" fmla="*/ 2147483647 w 116"/>
                  <a:gd name="T63" fmla="*/ 2147483647 h 155"/>
                  <a:gd name="T64" fmla="*/ 2147483647 w 116"/>
                  <a:gd name="T65" fmla="*/ 2147483647 h 155"/>
                  <a:gd name="T66" fmla="*/ 2147483647 w 116"/>
                  <a:gd name="T67" fmla="*/ 2147483647 h 155"/>
                  <a:gd name="T68" fmla="*/ 2147483647 w 116"/>
                  <a:gd name="T69" fmla="*/ 2147483647 h 155"/>
                  <a:gd name="T70" fmla="*/ 2147483647 w 116"/>
                  <a:gd name="T71" fmla="*/ 2147483647 h 1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
                  <a:gd name="T109" fmla="*/ 0 h 155"/>
                  <a:gd name="T110" fmla="*/ 116 w 116"/>
                  <a:gd name="T111" fmla="*/ 155 h 1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 h="155">
                    <a:moveTo>
                      <a:pt x="54" y="127"/>
                    </a:moveTo>
                    <a:lnTo>
                      <a:pt x="41" y="119"/>
                    </a:lnTo>
                    <a:lnTo>
                      <a:pt x="27" y="110"/>
                    </a:lnTo>
                    <a:lnTo>
                      <a:pt x="14" y="102"/>
                    </a:lnTo>
                    <a:lnTo>
                      <a:pt x="1" y="93"/>
                    </a:lnTo>
                    <a:lnTo>
                      <a:pt x="0" y="75"/>
                    </a:lnTo>
                    <a:lnTo>
                      <a:pt x="11" y="59"/>
                    </a:lnTo>
                    <a:lnTo>
                      <a:pt x="16" y="46"/>
                    </a:lnTo>
                    <a:lnTo>
                      <a:pt x="12" y="33"/>
                    </a:lnTo>
                    <a:lnTo>
                      <a:pt x="8" y="20"/>
                    </a:lnTo>
                    <a:lnTo>
                      <a:pt x="1" y="7"/>
                    </a:lnTo>
                    <a:lnTo>
                      <a:pt x="7" y="0"/>
                    </a:lnTo>
                    <a:lnTo>
                      <a:pt x="18" y="0"/>
                    </a:lnTo>
                    <a:lnTo>
                      <a:pt x="29" y="0"/>
                    </a:lnTo>
                    <a:lnTo>
                      <a:pt x="42" y="3"/>
                    </a:lnTo>
                    <a:lnTo>
                      <a:pt x="60" y="14"/>
                    </a:lnTo>
                    <a:lnTo>
                      <a:pt x="80" y="19"/>
                    </a:lnTo>
                    <a:lnTo>
                      <a:pt x="87" y="12"/>
                    </a:lnTo>
                    <a:lnTo>
                      <a:pt x="101" y="8"/>
                    </a:lnTo>
                    <a:lnTo>
                      <a:pt x="116" y="11"/>
                    </a:lnTo>
                    <a:lnTo>
                      <a:pt x="110" y="21"/>
                    </a:lnTo>
                    <a:lnTo>
                      <a:pt x="102" y="30"/>
                    </a:lnTo>
                    <a:lnTo>
                      <a:pt x="104" y="46"/>
                    </a:lnTo>
                    <a:lnTo>
                      <a:pt x="104" y="61"/>
                    </a:lnTo>
                    <a:lnTo>
                      <a:pt x="104" y="76"/>
                    </a:lnTo>
                    <a:lnTo>
                      <a:pt x="104" y="91"/>
                    </a:lnTo>
                    <a:lnTo>
                      <a:pt x="111" y="105"/>
                    </a:lnTo>
                    <a:lnTo>
                      <a:pt x="104" y="109"/>
                    </a:lnTo>
                    <a:lnTo>
                      <a:pt x="97" y="119"/>
                    </a:lnTo>
                    <a:lnTo>
                      <a:pt x="91" y="126"/>
                    </a:lnTo>
                    <a:lnTo>
                      <a:pt x="84" y="140"/>
                    </a:lnTo>
                    <a:lnTo>
                      <a:pt x="78" y="154"/>
                    </a:lnTo>
                    <a:lnTo>
                      <a:pt x="77" y="155"/>
                    </a:lnTo>
                    <a:lnTo>
                      <a:pt x="66" y="144"/>
                    </a:lnTo>
                    <a:lnTo>
                      <a:pt x="55" y="133"/>
                    </a:lnTo>
                    <a:lnTo>
                      <a:pt x="54" y="127"/>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87" name="Freeform 46"/>
              <p:cNvSpPr>
                <a:spLocks/>
              </p:cNvSpPr>
              <p:nvPr/>
            </p:nvSpPr>
            <p:spPr bwMode="auto">
              <a:xfrm>
                <a:off x="3558" y="2009"/>
                <a:ext cx="395" cy="318"/>
              </a:xfrm>
              <a:custGeom>
                <a:avLst/>
                <a:gdLst>
                  <a:gd name="T0" fmla="*/ 2147483647 w 172"/>
                  <a:gd name="T1" fmla="*/ 2147483647 h 157"/>
                  <a:gd name="T2" fmla="*/ 2147483647 w 172"/>
                  <a:gd name="T3" fmla="*/ 2147483647 h 157"/>
                  <a:gd name="T4" fmla="*/ 2147483647 w 172"/>
                  <a:gd name="T5" fmla="*/ 2147483647 h 157"/>
                  <a:gd name="T6" fmla="*/ 2147483647 w 172"/>
                  <a:gd name="T7" fmla="*/ 2147483647 h 157"/>
                  <a:gd name="T8" fmla="*/ 2147483647 w 172"/>
                  <a:gd name="T9" fmla="*/ 2147483647 h 157"/>
                  <a:gd name="T10" fmla="*/ 2147483647 w 172"/>
                  <a:gd name="T11" fmla="*/ 2147483647 h 157"/>
                  <a:gd name="T12" fmla="*/ 2147483647 w 172"/>
                  <a:gd name="T13" fmla="*/ 2147483647 h 157"/>
                  <a:gd name="T14" fmla="*/ 2147483647 w 172"/>
                  <a:gd name="T15" fmla="*/ 2147483647 h 157"/>
                  <a:gd name="T16" fmla="*/ 2147483647 w 172"/>
                  <a:gd name="T17" fmla="*/ 2147483647 h 157"/>
                  <a:gd name="T18" fmla="*/ 2147483647 w 172"/>
                  <a:gd name="T19" fmla="*/ 2147483647 h 157"/>
                  <a:gd name="T20" fmla="*/ 2147483647 w 172"/>
                  <a:gd name="T21" fmla="*/ 2147483647 h 157"/>
                  <a:gd name="T22" fmla="*/ 2147483647 w 172"/>
                  <a:gd name="T23" fmla="*/ 2147483647 h 157"/>
                  <a:gd name="T24" fmla="*/ 2147483647 w 172"/>
                  <a:gd name="T25" fmla="*/ 2147483647 h 157"/>
                  <a:gd name="T26" fmla="*/ 2147483647 w 172"/>
                  <a:gd name="T27" fmla="*/ 2147483647 h 157"/>
                  <a:gd name="T28" fmla="*/ 2147483647 w 172"/>
                  <a:gd name="T29" fmla="*/ 2147483647 h 157"/>
                  <a:gd name="T30" fmla="*/ 2147483647 w 172"/>
                  <a:gd name="T31" fmla="*/ 2147483647 h 157"/>
                  <a:gd name="T32" fmla="*/ 2147483647 w 172"/>
                  <a:gd name="T33" fmla="*/ 2147483647 h 157"/>
                  <a:gd name="T34" fmla="*/ 2147483647 w 172"/>
                  <a:gd name="T35" fmla="*/ 2147483647 h 157"/>
                  <a:gd name="T36" fmla="*/ 2147483647 w 172"/>
                  <a:gd name="T37" fmla="*/ 2147483647 h 157"/>
                  <a:gd name="T38" fmla="*/ 2147483647 w 172"/>
                  <a:gd name="T39" fmla="*/ 2147483647 h 157"/>
                  <a:gd name="T40" fmla="*/ 2147483647 w 172"/>
                  <a:gd name="T41" fmla="*/ 2147483647 h 157"/>
                  <a:gd name="T42" fmla="*/ 2147483647 w 172"/>
                  <a:gd name="T43" fmla="*/ 2147483647 h 157"/>
                  <a:gd name="T44" fmla="*/ 2147483647 w 172"/>
                  <a:gd name="T45" fmla="*/ 2147483647 h 157"/>
                  <a:gd name="T46" fmla="*/ 2147483647 w 172"/>
                  <a:gd name="T47" fmla="*/ 2147483647 h 157"/>
                  <a:gd name="T48" fmla="*/ 2147483647 w 172"/>
                  <a:gd name="T49" fmla="*/ 2147483647 h 157"/>
                  <a:gd name="T50" fmla="*/ 0 w 172"/>
                  <a:gd name="T51" fmla="*/ 2147483647 h 157"/>
                  <a:gd name="T52" fmla="*/ 2147483647 w 172"/>
                  <a:gd name="T53" fmla="*/ 2147483647 h 157"/>
                  <a:gd name="T54" fmla="*/ 2147483647 w 172"/>
                  <a:gd name="T55" fmla="*/ 2147483647 h 157"/>
                  <a:gd name="T56" fmla="*/ 2147483647 w 172"/>
                  <a:gd name="T57" fmla="*/ 2147483647 h 157"/>
                  <a:gd name="T58" fmla="*/ 2147483647 w 172"/>
                  <a:gd name="T59" fmla="*/ 2147483647 h 157"/>
                  <a:gd name="T60" fmla="*/ 2147483647 w 172"/>
                  <a:gd name="T61" fmla="*/ 2147483647 h 157"/>
                  <a:gd name="T62" fmla="*/ 2147483647 w 172"/>
                  <a:gd name="T63" fmla="*/ 2147483647 h 157"/>
                  <a:gd name="T64" fmla="*/ 2147483647 w 172"/>
                  <a:gd name="T65" fmla="*/ 2147483647 h 157"/>
                  <a:gd name="T66" fmla="*/ 2147483647 w 172"/>
                  <a:gd name="T67" fmla="*/ 2147483647 h 157"/>
                  <a:gd name="T68" fmla="*/ 2147483647 w 172"/>
                  <a:gd name="T69" fmla="*/ 1885857069 h 157"/>
                  <a:gd name="T70" fmla="*/ 2147483647 w 172"/>
                  <a:gd name="T71" fmla="*/ 0 h 157"/>
                  <a:gd name="T72" fmla="*/ 2147483647 w 172"/>
                  <a:gd name="T73" fmla="*/ 730979518 h 157"/>
                  <a:gd name="T74" fmla="*/ 2147483647 w 172"/>
                  <a:gd name="T75" fmla="*/ 2147483647 h 157"/>
                  <a:gd name="T76" fmla="*/ 2147483647 w 172"/>
                  <a:gd name="T77" fmla="*/ 2147483647 h 157"/>
                  <a:gd name="T78" fmla="*/ 2147483647 w 172"/>
                  <a:gd name="T79" fmla="*/ 2147483647 h 157"/>
                  <a:gd name="T80" fmla="*/ 2147483647 w 172"/>
                  <a:gd name="T81" fmla="*/ 2147483647 h 157"/>
                  <a:gd name="T82" fmla="*/ 2147483647 w 172"/>
                  <a:gd name="T83" fmla="*/ 2147483647 h 157"/>
                  <a:gd name="T84" fmla="*/ 2147483647 w 172"/>
                  <a:gd name="T85" fmla="*/ 2147483647 h 157"/>
                  <a:gd name="T86" fmla="*/ 2147483647 w 172"/>
                  <a:gd name="T87" fmla="*/ 2147483647 h 157"/>
                  <a:gd name="T88" fmla="*/ 2147483647 w 172"/>
                  <a:gd name="T89" fmla="*/ 730979518 h 157"/>
                  <a:gd name="T90" fmla="*/ 2147483647 w 172"/>
                  <a:gd name="T91" fmla="*/ 2147483647 h 157"/>
                  <a:gd name="T92" fmla="*/ 2147483647 w 172"/>
                  <a:gd name="T93" fmla="*/ 2147483647 h 157"/>
                  <a:gd name="T94" fmla="*/ 2147483647 w 172"/>
                  <a:gd name="T95" fmla="*/ 2147483647 h 157"/>
                  <a:gd name="T96" fmla="*/ 2147483647 w 172"/>
                  <a:gd name="T97" fmla="*/ 2147483647 h 157"/>
                  <a:gd name="T98" fmla="*/ 2147483647 w 172"/>
                  <a:gd name="T99" fmla="*/ 2147483647 h 157"/>
                  <a:gd name="T100" fmla="*/ 2147483647 w 172"/>
                  <a:gd name="T101" fmla="*/ 2147483647 h 157"/>
                  <a:gd name="T102" fmla="*/ 2147483647 w 172"/>
                  <a:gd name="T103" fmla="*/ 2147483647 h 157"/>
                  <a:gd name="T104" fmla="*/ 2147483647 w 172"/>
                  <a:gd name="T105" fmla="*/ 2147483647 h 157"/>
                  <a:gd name="T106" fmla="*/ 2147483647 w 172"/>
                  <a:gd name="T107" fmla="*/ 2147483647 h 157"/>
                  <a:gd name="T108" fmla="*/ 2147483647 w 172"/>
                  <a:gd name="T109" fmla="*/ 2147483647 h 157"/>
                  <a:gd name="T110" fmla="*/ 2147483647 w 172"/>
                  <a:gd name="T111" fmla="*/ 2147483647 h 157"/>
                  <a:gd name="T112" fmla="*/ 2147483647 w 172"/>
                  <a:gd name="T113" fmla="*/ 2147483647 h 1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2"/>
                  <a:gd name="T172" fmla="*/ 0 h 157"/>
                  <a:gd name="T173" fmla="*/ 172 w 172"/>
                  <a:gd name="T174" fmla="*/ 157 h 1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2" h="157">
                    <a:moveTo>
                      <a:pt x="113" y="113"/>
                    </a:moveTo>
                    <a:lnTo>
                      <a:pt x="102" y="116"/>
                    </a:lnTo>
                    <a:lnTo>
                      <a:pt x="96" y="126"/>
                    </a:lnTo>
                    <a:lnTo>
                      <a:pt x="90" y="135"/>
                    </a:lnTo>
                    <a:lnTo>
                      <a:pt x="85" y="149"/>
                    </a:lnTo>
                    <a:lnTo>
                      <a:pt x="80" y="148"/>
                    </a:lnTo>
                    <a:lnTo>
                      <a:pt x="81" y="154"/>
                    </a:lnTo>
                    <a:lnTo>
                      <a:pt x="67" y="154"/>
                    </a:lnTo>
                    <a:lnTo>
                      <a:pt x="64" y="152"/>
                    </a:lnTo>
                    <a:lnTo>
                      <a:pt x="62" y="152"/>
                    </a:lnTo>
                    <a:lnTo>
                      <a:pt x="60" y="155"/>
                    </a:lnTo>
                    <a:lnTo>
                      <a:pt x="59" y="150"/>
                    </a:lnTo>
                    <a:lnTo>
                      <a:pt x="58" y="157"/>
                    </a:lnTo>
                    <a:lnTo>
                      <a:pt x="58" y="154"/>
                    </a:lnTo>
                    <a:lnTo>
                      <a:pt x="57" y="155"/>
                    </a:lnTo>
                    <a:lnTo>
                      <a:pt x="51" y="155"/>
                    </a:lnTo>
                    <a:lnTo>
                      <a:pt x="46" y="156"/>
                    </a:lnTo>
                    <a:lnTo>
                      <a:pt x="40" y="140"/>
                    </a:lnTo>
                    <a:lnTo>
                      <a:pt x="41" y="138"/>
                    </a:lnTo>
                    <a:lnTo>
                      <a:pt x="38" y="136"/>
                    </a:lnTo>
                    <a:lnTo>
                      <a:pt x="39" y="136"/>
                    </a:lnTo>
                    <a:lnTo>
                      <a:pt x="35" y="132"/>
                    </a:lnTo>
                    <a:lnTo>
                      <a:pt x="20" y="122"/>
                    </a:lnTo>
                    <a:lnTo>
                      <a:pt x="12" y="122"/>
                    </a:lnTo>
                    <a:lnTo>
                      <a:pt x="14" y="119"/>
                    </a:lnTo>
                    <a:lnTo>
                      <a:pt x="0" y="123"/>
                    </a:lnTo>
                    <a:lnTo>
                      <a:pt x="1" y="101"/>
                    </a:lnTo>
                    <a:lnTo>
                      <a:pt x="2" y="78"/>
                    </a:lnTo>
                    <a:lnTo>
                      <a:pt x="13" y="60"/>
                    </a:lnTo>
                    <a:lnTo>
                      <a:pt x="15" y="45"/>
                    </a:lnTo>
                    <a:lnTo>
                      <a:pt x="12" y="35"/>
                    </a:lnTo>
                    <a:lnTo>
                      <a:pt x="13" y="35"/>
                    </a:lnTo>
                    <a:lnTo>
                      <a:pt x="13" y="28"/>
                    </a:lnTo>
                    <a:lnTo>
                      <a:pt x="17" y="17"/>
                    </a:lnTo>
                    <a:lnTo>
                      <a:pt x="21" y="5"/>
                    </a:lnTo>
                    <a:lnTo>
                      <a:pt x="34" y="0"/>
                    </a:lnTo>
                    <a:lnTo>
                      <a:pt x="49" y="2"/>
                    </a:lnTo>
                    <a:lnTo>
                      <a:pt x="59" y="11"/>
                    </a:lnTo>
                    <a:lnTo>
                      <a:pt x="74" y="7"/>
                    </a:lnTo>
                    <a:lnTo>
                      <a:pt x="84" y="11"/>
                    </a:lnTo>
                    <a:lnTo>
                      <a:pt x="95" y="16"/>
                    </a:lnTo>
                    <a:lnTo>
                      <a:pt x="111" y="8"/>
                    </a:lnTo>
                    <a:lnTo>
                      <a:pt x="126" y="9"/>
                    </a:lnTo>
                    <a:lnTo>
                      <a:pt x="141" y="11"/>
                    </a:lnTo>
                    <a:lnTo>
                      <a:pt x="157" y="2"/>
                    </a:lnTo>
                    <a:lnTo>
                      <a:pt x="163" y="11"/>
                    </a:lnTo>
                    <a:lnTo>
                      <a:pt x="165" y="24"/>
                    </a:lnTo>
                    <a:lnTo>
                      <a:pt x="172" y="31"/>
                    </a:lnTo>
                    <a:lnTo>
                      <a:pt x="168" y="39"/>
                    </a:lnTo>
                    <a:lnTo>
                      <a:pt x="158" y="49"/>
                    </a:lnTo>
                    <a:lnTo>
                      <a:pt x="154" y="61"/>
                    </a:lnTo>
                    <a:lnTo>
                      <a:pt x="148" y="73"/>
                    </a:lnTo>
                    <a:lnTo>
                      <a:pt x="142" y="86"/>
                    </a:lnTo>
                    <a:lnTo>
                      <a:pt x="137" y="94"/>
                    </a:lnTo>
                    <a:lnTo>
                      <a:pt x="131" y="109"/>
                    </a:lnTo>
                    <a:lnTo>
                      <a:pt x="123" y="122"/>
                    </a:lnTo>
                    <a:lnTo>
                      <a:pt x="113" y="113"/>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88" name="Freeform 47"/>
              <p:cNvSpPr>
                <a:spLocks/>
              </p:cNvSpPr>
              <p:nvPr/>
            </p:nvSpPr>
            <p:spPr bwMode="auto">
              <a:xfrm>
                <a:off x="3494" y="2059"/>
                <a:ext cx="98" cy="207"/>
              </a:xfrm>
              <a:custGeom>
                <a:avLst/>
                <a:gdLst>
                  <a:gd name="T0" fmla="*/ 2147483647 w 42"/>
                  <a:gd name="T1" fmla="*/ 2147483647 h 102"/>
                  <a:gd name="T2" fmla="*/ 2147483647 w 42"/>
                  <a:gd name="T3" fmla="*/ 2147483647 h 102"/>
                  <a:gd name="T4" fmla="*/ 0 w 42"/>
                  <a:gd name="T5" fmla="*/ 2147483647 h 102"/>
                  <a:gd name="T6" fmla="*/ 2147483647 w 42"/>
                  <a:gd name="T7" fmla="*/ 2147483647 h 102"/>
                  <a:gd name="T8" fmla="*/ 2147483647 w 42"/>
                  <a:gd name="T9" fmla="*/ 2147483647 h 102"/>
                  <a:gd name="T10" fmla="*/ 2147483647 w 42"/>
                  <a:gd name="T11" fmla="*/ 2147483647 h 102"/>
                  <a:gd name="T12" fmla="*/ 2147483647 w 42"/>
                  <a:gd name="T13" fmla="*/ 2147483647 h 102"/>
                  <a:gd name="T14" fmla="*/ 2147483647 w 42"/>
                  <a:gd name="T15" fmla="*/ 2147483647 h 102"/>
                  <a:gd name="T16" fmla="*/ 2147483647 w 42"/>
                  <a:gd name="T17" fmla="*/ 2147483647 h 102"/>
                  <a:gd name="T18" fmla="*/ 2147483647 w 42"/>
                  <a:gd name="T19" fmla="*/ 2147483647 h 102"/>
                  <a:gd name="T20" fmla="*/ 2147483647 w 42"/>
                  <a:gd name="T21" fmla="*/ 2147483647 h 102"/>
                  <a:gd name="T22" fmla="*/ 2147483647 w 42"/>
                  <a:gd name="T23" fmla="*/ 2147483647 h 102"/>
                  <a:gd name="T24" fmla="*/ 2147483647 w 42"/>
                  <a:gd name="T25" fmla="*/ 2147483647 h 102"/>
                  <a:gd name="T26" fmla="*/ 2147483647 w 42"/>
                  <a:gd name="T27" fmla="*/ 2147483647 h 102"/>
                  <a:gd name="T28" fmla="*/ 2147483647 w 42"/>
                  <a:gd name="T29" fmla="*/ 2147483647 h 102"/>
                  <a:gd name="T30" fmla="*/ 2147483647 w 42"/>
                  <a:gd name="T31" fmla="*/ 2147483647 h 102"/>
                  <a:gd name="T32" fmla="*/ 2147483647 w 42"/>
                  <a:gd name="T33" fmla="*/ 0 h 102"/>
                  <a:gd name="T34" fmla="*/ 2147483647 w 42"/>
                  <a:gd name="T35" fmla="*/ 2147483647 h 102"/>
                  <a:gd name="T36" fmla="*/ 2147483647 w 42"/>
                  <a:gd name="T37" fmla="*/ 2147483647 h 102"/>
                  <a:gd name="T38" fmla="*/ 2147483647 w 42"/>
                  <a:gd name="T39" fmla="*/ 2147483647 h 102"/>
                  <a:gd name="T40" fmla="*/ 2147483647 w 42"/>
                  <a:gd name="T41" fmla="*/ 2147483647 h 102"/>
                  <a:gd name="T42" fmla="*/ 2147483647 w 42"/>
                  <a:gd name="T43" fmla="*/ 2147483647 h 1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102"/>
                  <a:gd name="T68" fmla="*/ 42 w 42"/>
                  <a:gd name="T69" fmla="*/ 102 h 1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102">
                    <a:moveTo>
                      <a:pt x="2" y="22"/>
                    </a:moveTo>
                    <a:lnTo>
                      <a:pt x="1" y="22"/>
                    </a:lnTo>
                    <a:lnTo>
                      <a:pt x="0" y="29"/>
                    </a:lnTo>
                    <a:lnTo>
                      <a:pt x="7" y="39"/>
                    </a:lnTo>
                    <a:lnTo>
                      <a:pt x="9" y="52"/>
                    </a:lnTo>
                    <a:lnTo>
                      <a:pt x="10" y="65"/>
                    </a:lnTo>
                    <a:lnTo>
                      <a:pt x="10" y="77"/>
                    </a:lnTo>
                    <a:lnTo>
                      <a:pt x="11" y="90"/>
                    </a:lnTo>
                    <a:lnTo>
                      <a:pt x="11" y="102"/>
                    </a:lnTo>
                    <a:lnTo>
                      <a:pt x="27" y="99"/>
                    </a:lnTo>
                    <a:lnTo>
                      <a:pt x="28" y="77"/>
                    </a:lnTo>
                    <a:lnTo>
                      <a:pt x="29" y="54"/>
                    </a:lnTo>
                    <a:lnTo>
                      <a:pt x="40" y="36"/>
                    </a:lnTo>
                    <a:lnTo>
                      <a:pt x="42" y="21"/>
                    </a:lnTo>
                    <a:lnTo>
                      <a:pt x="39" y="11"/>
                    </a:lnTo>
                    <a:lnTo>
                      <a:pt x="40" y="11"/>
                    </a:lnTo>
                    <a:lnTo>
                      <a:pt x="27" y="0"/>
                    </a:lnTo>
                    <a:lnTo>
                      <a:pt x="23" y="6"/>
                    </a:lnTo>
                    <a:lnTo>
                      <a:pt x="22" y="8"/>
                    </a:lnTo>
                    <a:lnTo>
                      <a:pt x="22" y="9"/>
                    </a:lnTo>
                    <a:lnTo>
                      <a:pt x="11" y="16"/>
                    </a:lnTo>
                    <a:lnTo>
                      <a:pt x="2" y="2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89" name="Freeform 48"/>
              <p:cNvSpPr>
                <a:spLocks/>
              </p:cNvSpPr>
              <p:nvPr/>
            </p:nvSpPr>
            <p:spPr bwMode="auto">
              <a:xfrm>
                <a:off x="3282" y="1968"/>
                <a:ext cx="266" cy="188"/>
              </a:xfrm>
              <a:custGeom>
                <a:avLst/>
                <a:gdLst>
                  <a:gd name="T0" fmla="*/ 2147483647 w 114"/>
                  <a:gd name="T1" fmla="*/ 2147483647 h 93"/>
                  <a:gd name="T2" fmla="*/ 2147483647 w 114"/>
                  <a:gd name="T3" fmla="*/ 2147483647 h 93"/>
                  <a:gd name="T4" fmla="*/ 2147483647 w 114"/>
                  <a:gd name="T5" fmla="*/ 2147483647 h 93"/>
                  <a:gd name="T6" fmla="*/ 2147483647 w 114"/>
                  <a:gd name="T7" fmla="*/ 2147483647 h 93"/>
                  <a:gd name="T8" fmla="*/ 2147483647 w 114"/>
                  <a:gd name="T9" fmla="*/ 2147483647 h 93"/>
                  <a:gd name="T10" fmla="*/ 2147483647 w 114"/>
                  <a:gd name="T11" fmla="*/ 2147483647 h 93"/>
                  <a:gd name="T12" fmla="*/ 2147483647 w 114"/>
                  <a:gd name="T13" fmla="*/ 2147483647 h 93"/>
                  <a:gd name="T14" fmla="*/ 2147483647 w 114"/>
                  <a:gd name="T15" fmla="*/ 2147483647 h 93"/>
                  <a:gd name="T16" fmla="*/ 2147483647 w 114"/>
                  <a:gd name="T17" fmla="*/ 2147483647 h 93"/>
                  <a:gd name="T18" fmla="*/ 2147483647 w 114"/>
                  <a:gd name="T19" fmla="*/ 2147483647 h 93"/>
                  <a:gd name="T20" fmla="*/ 2147483647 w 114"/>
                  <a:gd name="T21" fmla="*/ 2147483647 h 93"/>
                  <a:gd name="T22" fmla="*/ 0 w 114"/>
                  <a:gd name="T23" fmla="*/ 2147483647 h 93"/>
                  <a:gd name="T24" fmla="*/ 2147483647 w 114"/>
                  <a:gd name="T25" fmla="*/ 2147483647 h 93"/>
                  <a:gd name="T26" fmla="*/ 2147483647 w 114"/>
                  <a:gd name="T27" fmla="*/ 2147483647 h 93"/>
                  <a:gd name="T28" fmla="*/ 2147483647 w 114"/>
                  <a:gd name="T29" fmla="*/ 2147483647 h 93"/>
                  <a:gd name="T30" fmla="*/ 2147483647 w 114"/>
                  <a:gd name="T31" fmla="*/ 2147483647 h 93"/>
                  <a:gd name="T32" fmla="*/ 2147483647 w 114"/>
                  <a:gd name="T33" fmla="*/ 2147483647 h 93"/>
                  <a:gd name="T34" fmla="*/ 2147483647 w 114"/>
                  <a:gd name="T35" fmla="*/ 2147483647 h 93"/>
                  <a:gd name="T36" fmla="*/ 2147483647 w 114"/>
                  <a:gd name="T37" fmla="*/ 2147483647 h 93"/>
                  <a:gd name="T38" fmla="*/ 2147483647 w 114"/>
                  <a:gd name="T39" fmla="*/ 2147483647 h 93"/>
                  <a:gd name="T40" fmla="*/ 2147483647 w 114"/>
                  <a:gd name="T41" fmla="*/ 2147483647 h 93"/>
                  <a:gd name="T42" fmla="*/ 2147483647 w 114"/>
                  <a:gd name="T43" fmla="*/ 2147483647 h 93"/>
                  <a:gd name="T44" fmla="*/ 2147483647 w 114"/>
                  <a:gd name="T45" fmla="*/ 2147483647 h 93"/>
                  <a:gd name="T46" fmla="*/ 2147483647 w 114"/>
                  <a:gd name="T47" fmla="*/ 0 h 93"/>
                  <a:gd name="T48" fmla="*/ 2147483647 w 114"/>
                  <a:gd name="T49" fmla="*/ 344430377 h 93"/>
                  <a:gd name="T50" fmla="*/ 2147483647 w 114"/>
                  <a:gd name="T51" fmla="*/ 2147483647 h 93"/>
                  <a:gd name="T52" fmla="*/ 2147483647 w 114"/>
                  <a:gd name="T53" fmla="*/ 2147483647 h 93"/>
                  <a:gd name="T54" fmla="*/ 2147483647 w 114"/>
                  <a:gd name="T55" fmla="*/ 2147483647 h 93"/>
                  <a:gd name="T56" fmla="*/ 2147483647 w 114"/>
                  <a:gd name="T57" fmla="*/ 2147483647 h 93"/>
                  <a:gd name="T58" fmla="*/ 2147483647 w 114"/>
                  <a:gd name="T59" fmla="*/ 2147483647 h 93"/>
                  <a:gd name="T60" fmla="*/ 2147483647 w 114"/>
                  <a:gd name="T61" fmla="*/ 2147483647 h 93"/>
                  <a:gd name="T62" fmla="*/ 2147483647 w 114"/>
                  <a:gd name="T63" fmla="*/ 2147483647 h 93"/>
                  <a:gd name="T64" fmla="*/ 2147483647 w 114"/>
                  <a:gd name="T65" fmla="*/ 2147483647 h 93"/>
                  <a:gd name="T66" fmla="*/ 2147483647 w 114"/>
                  <a:gd name="T67" fmla="*/ 2147483647 h 93"/>
                  <a:gd name="T68" fmla="*/ 2147483647 w 114"/>
                  <a:gd name="T69" fmla="*/ 2147483647 h 93"/>
                  <a:gd name="T70" fmla="*/ 2147483647 w 114"/>
                  <a:gd name="T71" fmla="*/ 2147483647 h 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93"/>
                  <a:gd name="T110" fmla="*/ 114 w 114"/>
                  <a:gd name="T111" fmla="*/ 93 h 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93">
                    <a:moveTo>
                      <a:pt x="94" y="67"/>
                    </a:moveTo>
                    <a:lnTo>
                      <a:pt x="90" y="67"/>
                    </a:lnTo>
                    <a:lnTo>
                      <a:pt x="78" y="65"/>
                    </a:lnTo>
                    <a:lnTo>
                      <a:pt x="74" y="66"/>
                    </a:lnTo>
                    <a:lnTo>
                      <a:pt x="57" y="67"/>
                    </a:lnTo>
                    <a:lnTo>
                      <a:pt x="40" y="67"/>
                    </a:lnTo>
                    <a:lnTo>
                      <a:pt x="41" y="80"/>
                    </a:lnTo>
                    <a:lnTo>
                      <a:pt x="42" y="93"/>
                    </a:lnTo>
                    <a:lnTo>
                      <a:pt x="29" y="85"/>
                    </a:lnTo>
                    <a:lnTo>
                      <a:pt x="15" y="88"/>
                    </a:lnTo>
                    <a:lnTo>
                      <a:pt x="7" y="80"/>
                    </a:lnTo>
                    <a:lnTo>
                      <a:pt x="0" y="76"/>
                    </a:lnTo>
                    <a:lnTo>
                      <a:pt x="4" y="55"/>
                    </a:lnTo>
                    <a:lnTo>
                      <a:pt x="9" y="51"/>
                    </a:lnTo>
                    <a:lnTo>
                      <a:pt x="16" y="43"/>
                    </a:lnTo>
                    <a:lnTo>
                      <a:pt x="19" y="37"/>
                    </a:lnTo>
                    <a:lnTo>
                      <a:pt x="21" y="27"/>
                    </a:lnTo>
                    <a:lnTo>
                      <a:pt x="31" y="31"/>
                    </a:lnTo>
                    <a:lnTo>
                      <a:pt x="33" y="25"/>
                    </a:lnTo>
                    <a:lnTo>
                      <a:pt x="36" y="24"/>
                    </a:lnTo>
                    <a:lnTo>
                      <a:pt x="42" y="15"/>
                    </a:lnTo>
                    <a:lnTo>
                      <a:pt x="50" y="15"/>
                    </a:lnTo>
                    <a:lnTo>
                      <a:pt x="51" y="9"/>
                    </a:lnTo>
                    <a:lnTo>
                      <a:pt x="69" y="0"/>
                    </a:lnTo>
                    <a:lnTo>
                      <a:pt x="83" y="1"/>
                    </a:lnTo>
                    <a:lnTo>
                      <a:pt x="85" y="15"/>
                    </a:lnTo>
                    <a:lnTo>
                      <a:pt x="97" y="27"/>
                    </a:lnTo>
                    <a:lnTo>
                      <a:pt x="95" y="28"/>
                    </a:lnTo>
                    <a:lnTo>
                      <a:pt x="94" y="33"/>
                    </a:lnTo>
                    <a:lnTo>
                      <a:pt x="102" y="40"/>
                    </a:lnTo>
                    <a:lnTo>
                      <a:pt x="108" y="39"/>
                    </a:lnTo>
                    <a:lnTo>
                      <a:pt x="111" y="44"/>
                    </a:lnTo>
                    <a:lnTo>
                      <a:pt x="114" y="53"/>
                    </a:lnTo>
                    <a:lnTo>
                      <a:pt x="114" y="54"/>
                    </a:lnTo>
                    <a:lnTo>
                      <a:pt x="103" y="61"/>
                    </a:lnTo>
                    <a:lnTo>
                      <a:pt x="94" y="67"/>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90" name="Freeform 49"/>
              <p:cNvSpPr>
                <a:spLocks/>
              </p:cNvSpPr>
              <p:nvPr/>
            </p:nvSpPr>
            <p:spPr bwMode="auto">
              <a:xfrm>
                <a:off x="3751" y="2031"/>
                <a:ext cx="253" cy="382"/>
              </a:xfrm>
              <a:custGeom>
                <a:avLst/>
                <a:gdLst>
                  <a:gd name="T0" fmla="*/ 2147483647 w 111"/>
                  <a:gd name="T1" fmla="*/ 2147483647 h 189"/>
                  <a:gd name="T2" fmla="*/ 2147483647 w 111"/>
                  <a:gd name="T3" fmla="*/ 2147483647 h 189"/>
                  <a:gd name="T4" fmla="*/ 2147483647 w 111"/>
                  <a:gd name="T5" fmla="*/ 2147483647 h 189"/>
                  <a:gd name="T6" fmla="*/ 2147483647 w 111"/>
                  <a:gd name="T7" fmla="*/ 2147483647 h 189"/>
                  <a:gd name="T8" fmla="*/ 2147483647 w 111"/>
                  <a:gd name="T9" fmla="*/ 2147483647 h 189"/>
                  <a:gd name="T10" fmla="*/ 2147483647 w 111"/>
                  <a:gd name="T11" fmla="*/ 2147483647 h 189"/>
                  <a:gd name="T12" fmla="*/ 2147483647 w 111"/>
                  <a:gd name="T13" fmla="*/ 2147483647 h 189"/>
                  <a:gd name="T14" fmla="*/ 2147483647 w 111"/>
                  <a:gd name="T15" fmla="*/ 2147483647 h 189"/>
                  <a:gd name="T16" fmla="*/ 2147483647 w 111"/>
                  <a:gd name="T17" fmla="*/ 2147483647 h 189"/>
                  <a:gd name="T18" fmla="*/ 2147483647 w 111"/>
                  <a:gd name="T19" fmla="*/ 2147483647 h 189"/>
                  <a:gd name="T20" fmla="*/ 2147483647 w 111"/>
                  <a:gd name="T21" fmla="*/ 2147483647 h 189"/>
                  <a:gd name="T22" fmla="*/ 2147483647 w 111"/>
                  <a:gd name="T23" fmla="*/ 2147483647 h 189"/>
                  <a:gd name="T24" fmla="*/ 2147483647 w 111"/>
                  <a:gd name="T25" fmla="*/ 2147483647 h 189"/>
                  <a:gd name="T26" fmla="*/ 2147483647 w 111"/>
                  <a:gd name="T27" fmla="*/ 2147483647 h 189"/>
                  <a:gd name="T28" fmla="*/ 2147483647 w 111"/>
                  <a:gd name="T29" fmla="*/ 2147483647 h 189"/>
                  <a:gd name="T30" fmla="*/ 2147483647 w 111"/>
                  <a:gd name="T31" fmla="*/ 2147483647 h 189"/>
                  <a:gd name="T32" fmla="*/ 2147483647 w 111"/>
                  <a:gd name="T33" fmla="*/ 2147483647 h 189"/>
                  <a:gd name="T34" fmla="*/ 2147483647 w 111"/>
                  <a:gd name="T35" fmla="*/ 2147483647 h 189"/>
                  <a:gd name="T36" fmla="*/ 2147483647 w 111"/>
                  <a:gd name="T37" fmla="*/ 2147483647 h 189"/>
                  <a:gd name="T38" fmla="*/ 2147483647 w 111"/>
                  <a:gd name="T39" fmla="*/ 2147483647 h 189"/>
                  <a:gd name="T40" fmla="*/ 2147483647 w 111"/>
                  <a:gd name="T41" fmla="*/ 2147483647 h 189"/>
                  <a:gd name="T42" fmla="*/ 2147483647 w 111"/>
                  <a:gd name="T43" fmla="*/ 2147483647 h 189"/>
                  <a:gd name="T44" fmla="*/ 2147483647 w 111"/>
                  <a:gd name="T45" fmla="*/ 2147483647 h 189"/>
                  <a:gd name="T46" fmla="*/ 2147483647 w 111"/>
                  <a:gd name="T47" fmla="*/ 2147483647 h 189"/>
                  <a:gd name="T48" fmla="*/ 0 w 111"/>
                  <a:gd name="T49" fmla="*/ 2147483647 h 189"/>
                  <a:gd name="T50" fmla="*/ 2147483647 w 111"/>
                  <a:gd name="T51" fmla="*/ 2147483647 h 189"/>
                  <a:gd name="T52" fmla="*/ 2147483647 w 111"/>
                  <a:gd name="T53" fmla="*/ 2147483647 h 189"/>
                  <a:gd name="T54" fmla="*/ 2147483647 w 111"/>
                  <a:gd name="T55" fmla="*/ 2147483647 h 189"/>
                  <a:gd name="T56" fmla="*/ 2147483647 w 111"/>
                  <a:gd name="T57" fmla="*/ 2147483647 h 189"/>
                  <a:gd name="T58" fmla="*/ 2147483647 w 111"/>
                  <a:gd name="T59" fmla="*/ 2147483647 h 189"/>
                  <a:gd name="T60" fmla="*/ 2147483647 w 111"/>
                  <a:gd name="T61" fmla="*/ 2147483647 h 189"/>
                  <a:gd name="T62" fmla="*/ 2147483647 w 111"/>
                  <a:gd name="T63" fmla="*/ 2147483647 h 189"/>
                  <a:gd name="T64" fmla="*/ 2147483647 w 111"/>
                  <a:gd name="T65" fmla="*/ 2147483647 h 189"/>
                  <a:gd name="T66" fmla="*/ 2147483647 w 111"/>
                  <a:gd name="T67" fmla="*/ 2147483647 h 189"/>
                  <a:gd name="T68" fmla="*/ 2147483647 w 111"/>
                  <a:gd name="T69" fmla="*/ 2147483647 h 189"/>
                  <a:gd name="T70" fmla="*/ 2147483647 w 111"/>
                  <a:gd name="T71" fmla="*/ 2147483647 h 189"/>
                  <a:gd name="T72" fmla="*/ 2147483647 w 111"/>
                  <a:gd name="T73" fmla="*/ 2147483647 h 189"/>
                  <a:gd name="T74" fmla="*/ 2147483647 w 111"/>
                  <a:gd name="T75" fmla="*/ 2147483647 h 189"/>
                  <a:gd name="T76" fmla="*/ 2147483647 w 111"/>
                  <a:gd name="T77" fmla="*/ 2147483647 h 189"/>
                  <a:gd name="T78" fmla="*/ 2147483647 w 111"/>
                  <a:gd name="T79" fmla="*/ 2147483647 h 189"/>
                  <a:gd name="T80" fmla="*/ 2147483647 w 111"/>
                  <a:gd name="T81" fmla="*/ 0 h 189"/>
                  <a:gd name="T82" fmla="*/ 2147483647 w 111"/>
                  <a:gd name="T83" fmla="*/ 0 h 189"/>
                  <a:gd name="T84" fmla="*/ 2147483647 w 111"/>
                  <a:gd name="T85" fmla="*/ 2147483647 h 189"/>
                  <a:gd name="T86" fmla="*/ 2147483647 w 111"/>
                  <a:gd name="T87" fmla="*/ 2147483647 h 189"/>
                  <a:gd name="T88" fmla="*/ 2147483647 w 111"/>
                  <a:gd name="T89" fmla="*/ 214748364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1"/>
                  <a:gd name="T136" fmla="*/ 0 h 189"/>
                  <a:gd name="T137" fmla="*/ 111 w 111"/>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1" h="189">
                    <a:moveTo>
                      <a:pt x="102" y="52"/>
                    </a:moveTo>
                    <a:lnTo>
                      <a:pt x="87" y="52"/>
                    </a:lnTo>
                    <a:lnTo>
                      <a:pt x="79" y="56"/>
                    </a:lnTo>
                    <a:lnTo>
                      <a:pt x="92" y="71"/>
                    </a:lnTo>
                    <a:lnTo>
                      <a:pt x="100" y="93"/>
                    </a:lnTo>
                    <a:lnTo>
                      <a:pt x="94" y="106"/>
                    </a:lnTo>
                    <a:lnTo>
                      <a:pt x="87" y="120"/>
                    </a:lnTo>
                    <a:lnTo>
                      <a:pt x="91" y="143"/>
                    </a:lnTo>
                    <a:lnTo>
                      <a:pt x="99" y="154"/>
                    </a:lnTo>
                    <a:lnTo>
                      <a:pt x="107" y="166"/>
                    </a:lnTo>
                    <a:lnTo>
                      <a:pt x="111" y="181"/>
                    </a:lnTo>
                    <a:lnTo>
                      <a:pt x="109" y="189"/>
                    </a:lnTo>
                    <a:lnTo>
                      <a:pt x="96" y="186"/>
                    </a:lnTo>
                    <a:lnTo>
                      <a:pt x="83" y="182"/>
                    </a:lnTo>
                    <a:lnTo>
                      <a:pt x="70" y="182"/>
                    </a:lnTo>
                    <a:lnTo>
                      <a:pt x="56" y="182"/>
                    </a:lnTo>
                    <a:lnTo>
                      <a:pt x="41" y="182"/>
                    </a:lnTo>
                    <a:lnTo>
                      <a:pt x="30" y="180"/>
                    </a:lnTo>
                    <a:lnTo>
                      <a:pt x="20" y="179"/>
                    </a:lnTo>
                    <a:lnTo>
                      <a:pt x="18" y="162"/>
                    </a:lnTo>
                    <a:lnTo>
                      <a:pt x="17" y="154"/>
                    </a:lnTo>
                    <a:lnTo>
                      <a:pt x="16" y="151"/>
                    </a:lnTo>
                    <a:lnTo>
                      <a:pt x="7" y="150"/>
                    </a:lnTo>
                    <a:lnTo>
                      <a:pt x="3" y="140"/>
                    </a:lnTo>
                    <a:lnTo>
                      <a:pt x="0" y="141"/>
                    </a:lnTo>
                    <a:lnTo>
                      <a:pt x="1" y="138"/>
                    </a:lnTo>
                    <a:lnTo>
                      <a:pt x="6" y="124"/>
                    </a:lnTo>
                    <a:lnTo>
                      <a:pt x="12" y="115"/>
                    </a:lnTo>
                    <a:lnTo>
                      <a:pt x="18" y="105"/>
                    </a:lnTo>
                    <a:lnTo>
                      <a:pt x="29" y="102"/>
                    </a:lnTo>
                    <a:lnTo>
                      <a:pt x="39" y="111"/>
                    </a:lnTo>
                    <a:lnTo>
                      <a:pt x="47" y="98"/>
                    </a:lnTo>
                    <a:lnTo>
                      <a:pt x="53" y="83"/>
                    </a:lnTo>
                    <a:lnTo>
                      <a:pt x="58" y="75"/>
                    </a:lnTo>
                    <a:lnTo>
                      <a:pt x="64" y="62"/>
                    </a:lnTo>
                    <a:lnTo>
                      <a:pt x="70" y="50"/>
                    </a:lnTo>
                    <a:lnTo>
                      <a:pt x="74" y="38"/>
                    </a:lnTo>
                    <a:lnTo>
                      <a:pt x="84" y="28"/>
                    </a:lnTo>
                    <a:lnTo>
                      <a:pt x="88" y="20"/>
                    </a:lnTo>
                    <a:lnTo>
                      <a:pt x="81" y="13"/>
                    </a:lnTo>
                    <a:lnTo>
                      <a:pt x="79" y="0"/>
                    </a:lnTo>
                    <a:lnTo>
                      <a:pt x="84" y="0"/>
                    </a:lnTo>
                    <a:lnTo>
                      <a:pt x="92" y="17"/>
                    </a:lnTo>
                    <a:lnTo>
                      <a:pt x="93" y="36"/>
                    </a:lnTo>
                    <a:lnTo>
                      <a:pt x="102" y="5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91" name="Freeform 50"/>
              <p:cNvSpPr>
                <a:spLocks/>
              </p:cNvSpPr>
              <p:nvPr/>
            </p:nvSpPr>
            <p:spPr bwMode="auto">
              <a:xfrm>
                <a:off x="3950" y="2109"/>
                <a:ext cx="427" cy="290"/>
              </a:xfrm>
              <a:custGeom>
                <a:avLst/>
                <a:gdLst>
                  <a:gd name="T0" fmla="*/ 2147483647 w 187"/>
                  <a:gd name="T1" fmla="*/ 2147483647 h 144"/>
                  <a:gd name="T2" fmla="*/ 2147483647 w 187"/>
                  <a:gd name="T3" fmla="*/ 2147483647 h 144"/>
                  <a:gd name="T4" fmla="*/ 2147483647 w 187"/>
                  <a:gd name="T5" fmla="*/ 2147483647 h 144"/>
                  <a:gd name="T6" fmla="*/ 2147483647 w 187"/>
                  <a:gd name="T7" fmla="*/ 2147483647 h 144"/>
                  <a:gd name="T8" fmla="*/ 2147483647 w 187"/>
                  <a:gd name="T9" fmla="*/ 952610414 h 144"/>
                  <a:gd name="T10" fmla="*/ 2147483647 w 187"/>
                  <a:gd name="T11" fmla="*/ 0 h 144"/>
                  <a:gd name="T12" fmla="*/ 2147483647 w 187"/>
                  <a:gd name="T13" fmla="*/ 2147483647 h 144"/>
                  <a:gd name="T14" fmla="*/ 2147483647 w 187"/>
                  <a:gd name="T15" fmla="*/ 2147483647 h 144"/>
                  <a:gd name="T16" fmla="*/ 2147483647 w 187"/>
                  <a:gd name="T17" fmla="*/ 2147483647 h 144"/>
                  <a:gd name="T18" fmla="*/ 2147483647 w 187"/>
                  <a:gd name="T19" fmla="*/ 2147483647 h 144"/>
                  <a:gd name="T20" fmla="*/ 2147483647 w 187"/>
                  <a:gd name="T21" fmla="*/ 2147483647 h 144"/>
                  <a:gd name="T22" fmla="*/ 2147483647 w 187"/>
                  <a:gd name="T23" fmla="*/ 2147483647 h 144"/>
                  <a:gd name="T24" fmla="*/ 2147483647 w 187"/>
                  <a:gd name="T25" fmla="*/ 2147483647 h 144"/>
                  <a:gd name="T26" fmla="*/ 2147483647 w 187"/>
                  <a:gd name="T27" fmla="*/ 2147483647 h 144"/>
                  <a:gd name="T28" fmla="*/ 2147483647 w 187"/>
                  <a:gd name="T29" fmla="*/ 2147483647 h 144"/>
                  <a:gd name="T30" fmla="*/ 2147483647 w 187"/>
                  <a:gd name="T31" fmla="*/ 2147483647 h 144"/>
                  <a:gd name="T32" fmla="*/ 2147483647 w 187"/>
                  <a:gd name="T33" fmla="*/ 2147483647 h 144"/>
                  <a:gd name="T34" fmla="*/ 2147483647 w 187"/>
                  <a:gd name="T35" fmla="*/ 2147483647 h 144"/>
                  <a:gd name="T36" fmla="*/ 2147483647 w 187"/>
                  <a:gd name="T37" fmla="*/ 2147483647 h 144"/>
                  <a:gd name="T38" fmla="*/ 2147483647 w 187"/>
                  <a:gd name="T39" fmla="*/ 2147483647 h 144"/>
                  <a:gd name="T40" fmla="*/ 2147483647 w 187"/>
                  <a:gd name="T41" fmla="*/ 2147483647 h 144"/>
                  <a:gd name="T42" fmla="*/ 2147483647 w 187"/>
                  <a:gd name="T43" fmla="*/ 2147483647 h 144"/>
                  <a:gd name="T44" fmla="*/ 2147483647 w 187"/>
                  <a:gd name="T45" fmla="*/ 2147483647 h 144"/>
                  <a:gd name="T46" fmla="*/ 2147483647 w 187"/>
                  <a:gd name="T47" fmla="*/ 2147483647 h 144"/>
                  <a:gd name="T48" fmla="*/ 2147483647 w 187"/>
                  <a:gd name="T49" fmla="*/ 2147483647 h 144"/>
                  <a:gd name="T50" fmla="*/ 2147483647 w 187"/>
                  <a:gd name="T51" fmla="*/ 2147483647 h 144"/>
                  <a:gd name="T52" fmla="*/ 2147483647 w 187"/>
                  <a:gd name="T53" fmla="*/ 2147483647 h 144"/>
                  <a:gd name="T54" fmla="*/ 2147483647 w 187"/>
                  <a:gd name="T55" fmla="*/ 2147483647 h 144"/>
                  <a:gd name="T56" fmla="*/ 2147483647 w 187"/>
                  <a:gd name="T57" fmla="*/ 2147483647 h 144"/>
                  <a:gd name="T58" fmla="*/ 2147483647 w 187"/>
                  <a:gd name="T59" fmla="*/ 2147483647 h 144"/>
                  <a:gd name="T60" fmla="*/ 2147483647 w 187"/>
                  <a:gd name="T61" fmla="*/ 2147483647 h 144"/>
                  <a:gd name="T62" fmla="*/ 2147483647 w 187"/>
                  <a:gd name="T63" fmla="*/ 2147483647 h 144"/>
                  <a:gd name="T64" fmla="*/ 2147483647 w 187"/>
                  <a:gd name="T65" fmla="*/ 2147483647 h 144"/>
                  <a:gd name="T66" fmla="*/ 2147483647 w 187"/>
                  <a:gd name="T67" fmla="*/ 2147483647 h 144"/>
                  <a:gd name="T68" fmla="*/ 2147483647 w 187"/>
                  <a:gd name="T69" fmla="*/ 2147483647 h 144"/>
                  <a:gd name="T70" fmla="*/ 2147483647 w 187"/>
                  <a:gd name="T71" fmla="*/ 2147483647 h 144"/>
                  <a:gd name="T72" fmla="*/ 2147483647 w 187"/>
                  <a:gd name="T73" fmla="*/ 2147483647 h 144"/>
                  <a:gd name="T74" fmla="*/ 0 w 187"/>
                  <a:gd name="T75" fmla="*/ 2147483647 h 144"/>
                  <a:gd name="T76" fmla="*/ 2147483647 w 187"/>
                  <a:gd name="T77" fmla="*/ 2147483647 h 144"/>
                  <a:gd name="T78" fmla="*/ 2147483647 w 187"/>
                  <a:gd name="T79" fmla="*/ 2147483647 h 144"/>
                  <a:gd name="T80" fmla="*/ 2147483647 w 187"/>
                  <a:gd name="T81" fmla="*/ 2147483647 h 144"/>
                  <a:gd name="T82" fmla="*/ 2147483647 w 187"/>
                  <a:gd name="T83" fmla="*/ 2147483647 h 144"/>
                  <a:gd name="T84" fmla="*/ 2147483647 w 187"/>
                  <a:gd name="T85" fmla="*/ 2147483647 h 144"/>
                  <a:gd name="T86" fmla="*/ 2147483647 w 187"/>
                  <a:gd name="T87" fmla="*/ 2147483647 h 144"/>
                  <a:gd name="T88" fmla="*/ 2147483647 w 187"/>
                  <a:gd name="T89" fmla="*/ 2147483647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7"/>
                  <a:gd name="T136" fmla="*/ 0 h 144"/>
                  <a:gd name="T137" fmla="*/ 187 w 187"/>
                  <a:gd name="T138" fmla="*/ 144 h 1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7" h="144">
                    <a:moveTo>
                      <a:pt x="64" y="39"/>
                    </a:moveTo>
                    <a:lnTo>
                      <a:pt x="62" y="34"/>
                    </a:lnTo>
                    <a:lnTo>
                      <a:pt x="84" y="30"/>
                    </a:lnTo>
                    <a:lnTo>
                      <a:pt x="94" y="16"/>
                    </a:lnTo>
                    <a:lnTo>
                      <a:pt x="105" y="3"/>
                    </a:lnTo>
                    <a:lnTo>
                      <a:pt x="120" y="0"/>
                    </a:lnTo>
                    <a:lnTo>
                      <a:pt x="125" y="10"/>
                    </a:lnTo>
                    <a:lnTo>
                      <a:pt x="131" y="20"/>
                    </a:lnTo>
                    <a:lnTo>
                      <a:pt x="129" y="37"/>
                    </a:lnTo>
                    <a:lnTo>
                      <a:pt x="140" y="39"/>
                    </a:lnTo>
                    <a:lnTo>
                      <a:pt x="142" y="44"/>
                    </a:lnTo>
                    <a:lnTo>
                      <a:pt x="155" y="54"/>
                    </a:lnTo>
                    <a:lnTo>
                      <a:pt x="158" y="60"/>
                    </a:lnTo>
                    <a:lnTo>
                      <a:pt x="171" y="73"/>
                    </a:lnTo>
                    <a:lnTo>
                      <a:pt x="176" y="82"/>
                    </a:lnTo>
                    <a:lnTo>
                      <a:pt x="185" y="93"/>
                    </a:lnTo>
                    <a:lnTo>
                      <a:pt x="187" y="98"/>
                    </a:lnTo>
                    <a:lnTo>
                      <a:pt x="179" y="96"/>
                    </a:lnTo>
                    <a:lnTo>
                      <a:pt x="168" y="95"/>
                    </a:lnTo>
                    <a:lnTo>
                      <a:pt x="156" y="94"/>
                    </a:lnTo>
                    <a:lnTo>
                      <a:pt x="152" y="98"/>
                    </a:lnTo>
                    <a:lnTo>
                      <a:pt x="141" y="98"/>
                    </a:lnTo>
                    <a:lnTo>
                      <a:pt x="126" y="103"/>
                    </a:lnTo>
                    <a:lnTo>
                      <a:pt x="120" y="102"/>
                    </a:lnTo>
                    <a:lnTo>
                      <a:pt x="113" y="112"/>
                    </a:lnTo>
                    <a:lnTo>
                      <a:pt x="100" y="109"/>
                    </a:lnTo>
                    <a:lnTo>
                      <a:pt x="86" y="104"/>
                    </a:lnTo>
                    <a:lnTo>
                      <a:pt x="71" y="96"/>
                    </a:lnTo>
                    <a:lnTo>
                      <a:pt x="59" y="111"/>
                    </a:lnTo>
                    <a:lnTo>
                      <a:pt x="59" y="123"/>
                    </a:lnTo>
                    <a:lnTo>
                      <a:pt x="48" y="123"/>
                    </a:lnTo>
                    <a:lnTo>
                      <a:pt x="37" y="122"/>
                    </a:lnTo>
                    <a:lnTo>
                      <a:pt x="29" y="126"/>
                    </a:lnTo>
                    <a:lnTo>
                      <a:pt x="24" y="144"/>
                    </a:lnTo>
                    <a:lnTo>
                      <a:pt x="20" y="129"/>
                    </a:lnTo>
                    <a:lnTo>
                      <a:pt x="12" y="117"/>
                    </a:lnTo>
                    <a:lnTo>
                      <a:pt x="4" y="106"/>
                    </a:lnTo>
                    <a:lnTo>
                      <a:pt x="0" y="83"/>
                    </a:lnTo>
                    <a:lnTo>
                      <a:pt x="7" y="69"/>
                    </a:lnTo>
                    <a:lnTo>
                      <a:pt x="13" y="56"/>
                    </a:lnTo>
                    <a:lnTo>
                      <a:pt x="27" y="52"/>
                    </a:lnTo>
                    <a:lnTo>
                      <a:pt x="30" y="54"/>
                    </a:lnTo>
                    <a:lnTo>
                      <a:pt x="38" y="52"/>
                    </a:lnTo>
                    <a:lnTo>
                      <a:pt x="58" y="47"/>
                    </a:lnTo>
                    <a:lnTo>
                      <a:pt x="64" y="39"/>
                    </a:lnTo>
                    <a:close/>
                  </a:path>
                </a:pathLst>
              </a:custGeom>
              <a:solidFill>
                <a:srgbClr val="993366"/>
              </a:solidFill>
              <a:ln w="1651">
                <a:solidFill>
                  <a:srgbClr val="000000"/>
                </a:solidFill>
                <a:round/>
                <a:headEnd/>
                <a:tailEnd/>
              </a:ln>
            </p:spPr>
            <p:txBody>
              <a:bodyPr/>
              <a:lstStyle/>
              <a:p>
                <a:pPr>
                  <a:defRPr/>
                </a:pPr>
                <a:endParaRPr lang="en-US" kern="0">
                  <a:solidFill>
                    <a:sysClr val="windowText" lastClr="000000"/>
                  </a:solidFill>
                </a:endParaRPr>
              </a:p>
            </p:txBody>
          </p:sp>
          <p:sp>
            <p:nvSpPr>
              <p:cNvPr id="192" name="Freeform 51"/>
              <p:cNvSpPr>
                <a:spLocks/>
              </p:cNvSpPr>
              <p:nvPr/>
            </p:nvSpPr>
            <p:spPr bwMode="auto">
              <a:xfrm>
                <a:off x="3359" y="2099"/>
                <a:ext cx="147" cy="213"/>
              </a:xfrm>
              <a:custGeom>
                <a:avLst/>
                <a:gdLst>
                  <a:gd name="T0" fmla="*/ 2147483647 w 64"/>
                  <a:gd name="T1" fmla="*/ 2147483647 h 105"/>
                  <a:gd name="T2" fmla="*/ 2147483647 w 64"/>
                  <a:gd name="T3" fmla="*/ 2147483647 h 105"/>
                  <a:gd name="T4" fmla="*/ 2147483647 w 64"/>
                  <a:gd name="T5" fmla="*/ 2147483647 h 105"/>
                  <a:gd name="T6" fmla="*/ 2147483647 w 64"/>
                  <a:gd name="T7" fmla="*/ 2147483647 h 105"/>
                  <a:gd name="T8" fmla="*/ 2147483647 w 64"/>
                  <a:gd name="T9" fmla="*/ 2147483647 h 105"/>
                  <a:gd name="T10" fmla="*/ 2147483647 w 64"/>
                  <a:gd name="T11" fmla="*/ 2147483647 h 105"/>
                  <a:gd name="T12" fmla="*/ 2147483647 w 64"/>
                  <a:gd name="T13" fmla="*/ 2147483647 h 105"/>
                  <a:gd name="T14" fmla="*/ 2147483647 w 64"/>
                  <a:gd name="T15" fmla="*/ 2147483647 h 105"/>
                  <a:gd name="T16" fmla="*/ 0 w 64"/>
                  <a:gd name="T17" fmla="*/ 2147483647 h 105"/>
                  <a:gd name="T18" fmla="*/ 2147483647 w 64"/>
                  <a:gd name="T19" fmla="*/ 2147483647 h 105"/>
                  <a:gd name="T20" fmla="*/ 2147483647 w 64"/>
                  <a:gd name="T21" fmla="*/ 2147483647 h 105"/>
                  <a:gd name="T22" fmla="*/ 2147483647 w 64"/>
                  <a:gd name="T23" fmla="*/ 2147483647 h 105"/>
                  <a:gd name="T24" fmla="*/ 2147483647 w 64"/>
                  <a:gd name="T25" fmla="*/ 2147483647 h 105"/>
                  <a:gd name="T26" fmla="*/ 2147483647 w 64"/>
                  <a:gd name="T27" fmla="*/ 758005192 h 105"/>
                  <a:gd name="T28" fmla="*/ 2147483647 w 64"/>
                  <a:gd name="T29" fmla="*/ 758005192 h 105"/>
                  <a:gd name="T30" fmla="*/ 2147483647 w 64"/>
                  <a:gd name="T31" fmla="*/ 373664566 h 105"/>
                  <a:gd name="T32" fmla="*/ 2147483647 w 64"/>
                  <a:gd name="T33" fmla="*/ 0 h 105"/>
                  <a:gd name="T34" fmla="*/ 2147483647 w 64"/>
                  <a:gd name="T35" fmla="*/ 1954907687 h 105"/>
                  <a:gd name="T36" fmla="*/ 2147483647 w 64"/>
                  <a:gd name="T37" fmla="*/ 2147483647 h 105"/>
                  <a:gd name="T38" fmla="*/ 2147483647 w 64"/>
                  <a:gd name="T39" fmla="*/ 2147483647 h 105"/>
                  <a:gd name="T40" fmla="*/ 2147483647 w 64"/>
                  <a:gd name="T41" fmla="*/ 2147483647 h 105"/>
                  <a:gd name="T42" fmla="*/ 2147483647 w 64"/>
                  <a:gd name="T43" fmla="*/ 2147483647 h 105"/>
                  <a:gd name="T44" fmla="*/ 2147483647 w 64"/>
                  <a:gd name="T45" fmla="*/ 2147483647 h 105"/>
                  <a:gd name="T46" fmla="*/ 2147483647 w 64"/>
                  <a:gd name="T47" fmla="*/ 2147483647 h 105"/>
                  <a:gd name="T48" fmla="*/ 2147483647 w 64"/>
                  <a:gd name="T49" fmla="*/ 2147483647 h 105"/>
                  <a:gd name="T50" fmla="*/ 2147483647 w 64"/>
                  <a:gd name="T51" fmla="*/ 2147483647 h 105"/>
                  <a:gd name="T52" fmla="*/ 2147483647 w 64"/>
                  <a:gd name="T53" fmla="*/ 2147483647 h 105"/>
                  <a:gd name="T54" fmla="*/ 2147483647 w 64"/>
                  <a:gd name="T55" fmla="*/ 2147483647 h 10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
                  <a:gd name="T85" fmla="*/ 0 h 105"/>
                  <a:gd name="T86" fmla="*/ 64 w 64"/>
                  <a:gd name="T87" fmla="*/ 105 h 10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 h="105">
                    <a:moveTo>
                      <a:pt x="57" y="89"/>
                    </a:moveTo>
                    <a:lnTo>
                      <a:pt x="46" y="93"/>
                    </a:lnTo>
                    <a:lnTo>
                      <a:pt x="36" y="98"/>
                    </a:lnTo>
                    <a:lnTo>
                      <a:pt x="26" y="101"/>
                    </a:lnTo>
                    <a:lnTo>
                      <a:pt x="16" y="105"/>
                    </a:lnTo>
                    <a:lnTo>
                      <a:pt x="2" y="101"/>
                    </a:lnTo>
                    <a:lnTo>
                      <a:pt x="7" y="98"/>
                    </a:lnTo>
                    <a:lnTo>
                      <a:pt x="3" y="85"/>
                    </a:lnTo>
                    <a:lnTo>
                      <a:pt x="0" y="72"/>
                    </a:lnTo>
                    <a:lnTo>
                      <a:pt x="6" y="60"/>
                    </a:lnTo>
                    <a:lnTo>
                      <a:pt x="11" y="49"/>
                    </a:lnTo>
                    <a:lnTo>
                      <a:pt x="9" y="28"/>
                    </a:lnTo>
                    <a:lnTo>
                      <a:pt x="8" y="15"/>
                    </a:lnTo>
                    <a:lnTo>
                      <a:pt x="7" y="2"/>
                    </a:lnTo>
                    <a:lnTo>
                      <a:pt x="24" y="2"/>
                    </a:lnTo>
                    <a:lnTo>
                      <a:pt x="41" y="1"/>
                    </a:lnTo>
                    <a:lnTo>
                      <a:pt x="45" y="0"/>
                    </a:lnTo>
                    <a:lnTo>
                      <a:pt x="47" y="5"/>
                    </a:lnTo>
                    <a:lnTo>
                      <a:pt x="52" y="20"/>
                    </a:lnTo>
                    <a:lnTo>
                      <a:pt x="52" y="28"/>
                    </a:lnTo>
                    <a:lnTo>
                      <a:pt x="53" y="38"/>
                    </a:lnTo>
                    <a:lnTo>
                      <a:pt x="56" y="49"/>
                    </a:lnTo>
                    <a:lnTo>
                      <a:pt x="57" y="62"/>
                    </a:lnTo>
                    <a:lnTo>
                      <a:pt x="57" y="76"/>
                    </a:lnTo>
                    <a:lnTo>
                      <a:pt x="64" y="84"/>
                    </a:lnTo>
                    <a:lnTo>
                      <a:pt x="58" y="89"/>
                    </a:lnTo>
                    <a:lnTo>
                      <a:pt x="51" y="85"/>
                    </a:lnTo>
                    <a:lnTo>
                      <a:pt x="57" y="89"/>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93" name="Freeform 52"/>
              <p:cNvSpPr>
                <a:spLocks/>
              </p:cNvSpPr>
              <p:nvPr/>
            </p:nvSpPr>
            <p:spPr bwMode="auto">
              <a:xfrm>
                <a:off x="3184" y="2114"/>
                <a:ext cx="200" cy="213"/>
              </a:xfrm>
              <a:custGeom>
                <a:avLst/>
                <a:gdLst>
                  <a:gd name="T0" fmla="*/ 2147483647 w 86"/>
                  <a:gd name="T1" fmla="*/ 2147483647 h 106"/>
                  <a:gd name="T2" fmla="*/ 2147483647 w 86"/>
                  <a:gd name="T3" fmla="*/ 1204065858 h 106"/>
                  <a:gd name="T4" fmla="*/ 2147483647 w 86"/>
                  <a:gd name="T5" fmla="*/ 2120733745 h 106"/>
                  <a:gd name="T6" fmla="*/ 2147483647 w 86"/>
                  <a:gd name="T7" fmla="*/ 0 h 106"/>
                  <a:gd name="T8" fmla="*/ 2147483647 w 86"/>
                  <a:gd name="T9" fmla="*/ 1204065858 h 106"/>
                  <a:gd name="T10" fmla="*/ 2147483647 w 86"/>
                  <a:gd name="T11" fmla="*/ 2147483647 h 106"/>
                  <a:gd name="T12" fmla="*/ 2147483647 w 86"/>
                  <a:gd name="T13" fmla="*/ 1805513640 h 106"/>
                  <a:gd name="T14" fmla="*/ 2147483647 w 86"/>
                  <a:gd name="T15" fmla="*/ 2147483647 h 106"/>
                  <a:gd name="T16" fmla="*/ 2147483647 w 86"/>
                  <a:gd name="T17" fmla="*/ 2147483647 h 106"/>
                  <a:gd name="T18" fmla="*/ 2147483647 w 86"/>
                  <a:gd name="T19" fmla="*/ 2147483647 h 106"/>
                  <a:gd name="T20" fmla="*/ 2147483647 w 86"/>
                  <a:gd name="T21" fmla="*/ 2147483647 h 106"/>
                  <a:gd name="T22" fmla="*/ 2147483647 w 86"/>
                  <a:gd name="T23" fmla="*/ 2147483647 h 106"/>
                  <a:gd name="T24" fmla="*/ 2147483647 w 86"/>
                  <a:gd name="T25" fmla="*/ 2147483647 h 106"/>
                  <a:gd name="T26" fmla="*/ 2147483647 w 86"/>
                  <a:gd name="T27" fmla="*/ 2147483647 h 106"/>
                  <a:gd name="T28" fmla="*/ 2147483647 w 86"/>
                  <a:gd name="T29" fmla="*/ 2147483647 h 106"/>
                  <a:gd name="T30" fmla="*/ 2147483647 w 86"/>
                  <a:gd name="T31" fmla="*/ 2147483647 h 106"/>
                  <a:gd name="T32" fmla="*/ 0 w 86"/>
                  <a:gd name="T33" fmla="*/ 2147483647 h 106"/>
                  <a:gd name="T34" fmla="*/ 0 w 86"/>
                  <a:gd name="T35" fmla="*/ 2147483647 h 106"/>
                  <a:gd name="T36" fmla="*/ 0 w 86"/>
                  <a:gd name="T37" fmla="*/ 2147483647 h 106"/>
                  <a:gd name="T38" fmla="*/ 2147483647 w 86"/>
                  <a:gd name="T39" fmla="*/ 2147483647 h 106"/>
                  <a:gd name="T40" fmla="*/ 2147483647 w 86"/>
                  <a:gd name="T41" fmla="*/ 2147483647 h 106"/>
                  <a:gd name="T42" fmla="*/ 2147483647 w 86"/>
                  <a:gd name="T43" fmla="*/ 2147483647 h 106"/>
                  <a:gd name="T44" fmla="*/ 2147483647 w 86"/>
                  <a:gd name="T45" fmla="*/ 2147483647 h 106"/>
                  <a:gd name="T46" fmla="*/ 2147483647 w 86"/>
                  <a:gd name="T47" fmla="*/ 2147483647 h 106"/>
                  <a:gd name="T48" fmla="*/ 2147483647 w 86"/>
                  <a:gd name="T49" fmla="*/ 2147483647 h 106"/>
                  <a:gd name="T50" fmla="*/ 2147483647 w 86"/>
                  <a:gd name="T51" fmla="*/ 2147483647 h 106"/>
                  <a:gd name="T52" fmla="*/ 2147483647 w 86"/>
                  <a:gd name="T53" fmla="*/ 2147483647 h 106"/>
                  <a:gd name="T54" fmla="*/ 2147483647 w 86"/>
                  <a:gd name="T55" fmla="*/ 2147483647 h 106"/>
                  <a:gd name="T56" fmla="*/ 2147483647 w 86"/>
                  <a:gd name="T57" fmla="*/ 2147483647 h 106"/>
                  <a:gd name="T58" fmla="*/ 2147483647 w 86"/>
                  <a:gd name="T59" fmla="*/ 2147483647 h 106"/>
                  <a:gd name="T60" fmla="*/ 2147483647 w 86"/>
                  <a:gd name="T61" fmla="*/ 2147483647 h 106"/>
                  <a:gd name="T62" fmla="*/ 2147483647 w 86"/>
                  <a:gd name="T63" fmla="*/ 2147483647 h 106"/>
                  <a:gd name="T64" fmla="*/ 2147483647 w 86"/>
                  <a:gd name="T65" fmla="*/ 2147483647 h 106"/>
                  <a:gd name="T66" fmla="*/ 2147483647 w 86"/>
                  <a:gd name="T67" fmla="*/ 2147483647 h 106"/>
                  <a:gd name="T68" fmla="*/ 2147483647 w 86"/>
                  <a:gd name="T69" fmla="*/ 2147483647 h 106"/>
                  <a:gd name="T70" fmla="*/ 2147483647 w 86"/>
                  <a:gd name="T71" fmla="*/ 2147483647 h 106"/>
                  <a:gd name="T72" fmla="*/ 2147483647 w 86"/>
                  <a:gd name="T73" fmla="*/ 2147483647 h 106"/>
                  <a:gd name="T74" fmla="*/ 2147483647 w 86"/>
                  <a:gd name="T75" fmla="*/ 2147483647 h 106"/>
                  <a:gd name="T76" fmla="*/ 2147483647 w 86"/>
                  <a:gd name="T77" fmla="*/ 2147483647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106"/>
                  <a:gd name="T119" fmla="*/ 86 w 86"/>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106">
                    <a:moveTo>
                      <a:pt x="49" y="8"/>
                    </a:moveTo>
                    <a:lnTo>
                      <a:pt x="42" y="4"/>
                    </a:lnTo>
                    <a:lnTo>
                      <a:pt x="33" y="7"/>
                    </a:lnTo>
                    <a:lnTo>
                      <a:pt x="31" y="0"/>
                    </a:lnTo>
                    <a:lnTo>
                      <a:pt x="26" y="4"/>
                    </a:lnTo>
                    <a:lnTo>
                      <a:pt x="19" y="9"/>
                    </a:lnTo>
                    <a:lnTo>
                      <a:pt x="10" y="6"/>
                    </a:lnTo>
                    <a:lnTo>
                      <a:pt x="7" y="9"/>
                    </a:lnTo>
                    <a:lnTo>
                      <a:pt x="6" y="22"/>
                    </a:lnTo>
                    <a:lnTo>
                      <a:pt x="8" y="25"/>
                    </a:lnTo>
                    <a:lnTo>
                      <a:pt x="9" y="28"/>
                    </a:lnTo>
                    <a:lnTo>
                      <a:pt x="10" y="34"/>
                    </a:lnTo>
                    <a:lnTo>
                      <a:pt x="9" y="38"/>
                    </a:lnTo>
                    <a:lnTo>
                      <a:pt x="4" y="39"/>
                    </a:lnTo>
                    <a:lnTo>
                      <a:pt x="6" y="45"/>
                    </a:lnTo>
                    <a:lnTo>
                      <a:pt x="1" y="52"/>
                    </a:lnTo>
                    <a:lnTo>
                      <a:pt x="0" y="52"/>
                    </a:lnTo>
                    <a:lnTo>
                      <a:pt x="0" y="68"/>
                    </a:lnTo>
                    <a:lnTo>
                      <a:pt x="0" y="70"/>
                    </a:lnTo>
                    <a:lnTo>
                      <a:pt x="9" y="79"/>
                    </a:lnTo>
                    <a:lnTo>
                      <a:pt x="16" y="85"/>
                    </a:lnTo>
                    <a:lnTo>
                      <a:pt x="14" y="106"/>
                    </a:lnTo>
                    <a:lnTo>
                      <a:pt x="32" y="99"/>
                    </a:lnTo>
                    <a:lnTo>
                      <a:pt x="50" y="93"/>
                    </a:lnTo>
                    <a:lnTo>
                      <a:pt x="45" y="92"/>
                    </a:lnTo>
                    <a:lnTo>
                      <a:pt x="65" y="91"/>
                    </a:lnTo>
                    <a:lnTo>
                      <a:pt x="55" y="92"/>
                    </a:lnTo>
                    <a:lnTo>
                      <a:pt x="67" y="91"/>
                    </a:lnTo>
                    <a:lnTo>
                      <a:pt x="75" y="91"/>
                    </a:lnTo>
                    <a:lnTo>
                      <a:pt x="77" y="94"/>
                    </a:lnTo>
                    <a:lnTo>
                      <a:pt x="82" y="91"/>
                    </a:lnTo>
                    <a:lnTo>
                      <a:pt x="78" y="78"/>
                    </a:lnTo>
                    <a:lnTo>
                      <a:pt x="75" y="65"/>
                    </a:lnTo>
                    <a:lnTo>
                      <a:pt x="81" y="53"/>
                    </a:lnTo>
                    <a:lnTo>
                      <a:pt x="86" y="42"/>
                    </a:lnTo>
                    <a:lnTo>
                      <a:pt x="84" y="21"/>
                    </a:lnTo>
                    <a:lnTo>
                      <a:pt x="71" y="13"/>
                    </a:lnTo>
                    <a:lnTo>
                      <a:pt x="57" y="16"/>
                    </a:lnTo>
                    <a:lnTo>
                      <a:pt x="49" y="8"/>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94" name="Freeform 53"/>
              <p:cNvSpPr>
                <a:spLocks/>
              </p:cNvSpPr>
              <p:nvPr/>
            </p:nvSpPr>
            <p:spPr bwMode="auto">
              <a:xfrm>
                <a:off x="3027" y="2136"/>
                <a:ext cx="100" cy="105"/>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0 w 43"/>
                  <a:gd name="T23" fmla="*/ 2147483647 h 51"/>
                  <a:gd name="T24" fmla="*/ 2147483647 w 43"/>
                  <a:gd name="T25" fmla="*/ 2147483647 h 51"/>
                  <a:gd name="T26" fmla="*/ 2147483647 w 43"/>
                  <a:gd name="T27" fmla="*/ 0 h 51"/>
                  <a:gd name="T28" fmla="*/ 2147483647 w 43"/>
                  <a:gd name="T29" fmla="*/ 2147483647 h 51"/>
                  <a:gd name="T30" fmla="*/ 2147483647 w 43"/>
                  <a:gd name="T31" fmla="*/ 2147483647 h 51"/>
                  <a:gd name="T32" fmla="*/ 2147483647 w 43"/>
                  <a:gd name="T33" fmla="*/ 2147483647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51"/>
                  <a:gd name="T53" fmla="*/ 43 w 43"/>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51">
                    <a:moveTo>
                      <a:pt x="43" y="25"/>
                    </a:moveTo>
                    <a:lnTo>
                      <a:pt x="36" y="36"/>
                    </a:lnTo>
                    <a:lnTo>
                      <a:pt x="29" y="45"/>
                    </a:lnTo>
                    <a:lnTo>
                      <a:pt x="25" y="51"/>
                    </a:lnTo>
                    <a:lnTo>
                      <a:pt x="10" y="43"/>
                    </a:lnTo>
                    <a:lnTo>
                      <a:pt x="13" y="41"/>
                    </a:lnTo>
                    <a:lnTo>
                      <a:pt x="10" y="38"/>
                    </a:lnTo>
                    <a:lnTo>
                      <a:pt x="1" y="27"/>
                    </a:lnTo>
                    <a:lnTo>
                      <a:pt x="5" y="24"/>
                    </a:lnTo>
                    <a:lnTo>
                      <a:pt x="1" y="22"/>
                    </a:lnTo>
                    <a:lnTo>
                      <a:pt x="4" y="19"/>
                    </a:lnTo>
                    <a:lnTo>
                      <a:pt x="0" y="16"/>
                    </a:lnTo>
                    <a:lnTo>
                      <a:pt x="10" y="4"/>
                    </a:lnTo>
                    <a:lnTo>
                      <a:pt x="29" y="0"/>
                    </a:lnTo>
                    <a:lnTo>
                      <a:pt x="39" y="15"/>
                    </a:lnTo>
                    <a:lnTo>
                      <a:pt x="38" y="27"/>
                    </a:lnTo>
                    <a:lnTo>
                      <a:pt x="43" y="25"/>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95" name="Freeform 54"/>
              <p:cNvSpPr>
                <a:spLocks/>
              </p:cNvSpPr>
              <p:nvPr/>
            </p:nvSpPr>
            <p:spPr bwMode="auto">
              <a:xfrm>
                <a:off x="3462" y="2099"/>
                <a:ext cx="57" cy="169"/>
              </a:xfrm>
              <a:custGeom>
                <a:avLst/>
                <a:gdLst>
                  <a:gd name="T0" fmla="*/ 2147483647 w 25"/>
                  <a:gd name="T1" fmla="*/ 617512256 h 84"/>
                  <a:gd name="T2" fmla="*/ 0 w 25"/>
                  <a:gd name="T3" fmla="*/ 0 h 84"/>
                  <a:gd name="T4" fmla="*/ 2147483647 w 25"/>
                  <a:gd name="T5" fmla="*/ 1549161211 h 84"/>
                  <a:gd name="T6" fmla="*/ 2147483647 w 25"/>
                  <a:gd name="T7" fmla="*/ 2147483647 h 84"/>
                  <a:gd name="T8" fmla="*/ 2147483647 w 25"/>
                  <a:gd name="T9" fmla="*/ 2147483647 h 84"/>
                  <a:gd name="T10" fmla="*/ 2147483647 w 25"/>
                  <a:gd name="T11" fmla="*/ 2147483647 h 84"/>
                  <a:gd name="T12" fmla="*/ 2147483647 w 25"/>
                  <a:gd name="T13" fmla="*/ 2147483647 h 84"/>
                  <a:gd name="T14" fmla="*/ 2147483647 w 25"/>
                  <a:gd name="T15" fmla="*/ 2147483647 h 84"/>
                  <a:gd name="T16" fmla="*/ 2147483647 w 25"/>
                  <a:gd name="T17" fmla="*/ 2147483647 h 84"/>
                  <a:gd name="T18" fmla="*/ 2147483647 w 25"/>
                  <a:gd name="T19" fmla="*/ 2147483647 h 84"/>
                  <a:gd name="T20" fmla="*/ 2147483647 w 25"/>
                  <a:gd name="T21" fmla="*/ 2147483647 h 84"/>
                  <a:gd name="T22" fmla="*/ 2147483647 w 25"/>
                  <a:gd name="T23" fmla="*/ 2147483647 h 84"/>
                  <a:gd name="T24" fmla="*/ 2147483647 w 25"/>
                  <a:gd name="T25" fmla="*/ 2147483647 h 84"/>
                  <a:gd name="T26" fmla="*/ 2147483647 w 25"/>
                  <a:gd name="T27" fmla="*/ 2147483647 h 84"/>
                  <a:gd name="T28" fmla="*/ 2147483647 w 25"/>
                  <a:gd name="T29" fmla="*/ 2147483647 h 84"/>
                  <a:gd name="T30" fmla="*/ 2147483647 w 25"/>
                  <a:gd name="T31" fmla="*/ 2147483647 h 84"/>
                  <a:gd name="T32" fmla="*/ 2147483647 w 25"/>
                  <a:gd name="T33" fmla="*/ 2147483647 h 84"/>
                  <a:gd name="T34" fmla="*/ 2147483647 w 25"/>
                  <a:gd name="T35" fmla="*/ 617512256 h 84"/>
                  <a:gd name="T36" fmla="*/ 2147483647 w 25"/>
                  <a:gd name="T37" fmla="*/ 617512256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84"/>
                  <a:gd name="T59" fmla="*/ 25 w 25"/>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84">
                    <a:moveTo>
                      <a:pt x="12" y="2"/>
                    </a:moveTo>
                    <a:lnTo>
                      <a:pt x="0" y="0"/>
                    </a:lnTo>
                    <a:lnTo>
                      <a:pt x="2" y="5"/>
                    </a:lnTo>
                    <a:lnTo>
                      <a:pt x="7" y="20"/>
                    </a:lnTo>
                    <a:lnTo>
                      <a:pt x="7" y="28"/>
                    </a:lnTo>
                    <a:lnTo>
                      <a:pt x="8" y="38"/>
                    </a:lnTo>
                    <a:lnTo>
                      <a:pt x="11" y="49"/>
                    </a:lnTo>
                    <a:lnTo>
                      <a:pt x="12" y="62"/>
                    </a:lnTo>
                    <a:lnTo>
                      <a:pt x="12" y="76"/>
                    </a:lnTo>
                    <a:lnTo>
                      <a:pt x="19" y="84"/>
                    </a:lnTo>
                    <a:lnTo>
                      <a:pt x="25" y="82"/>
                    </a:lnTo>
                    <a:lnTo>
                      <a:pt x="25" y="70"/>
                    </a:lnTo>
                    <a:lnTo>
                      <a:pt x="24" y="57"/>
                    </a:lnTo>
                    <a:lnTo>
                      <a:pt x="24" y="45"/>
                    </a:lnTo>
                    <a:lnTo>
                      <a:pt x="23" y="32"/>
                    </a:lnTo>
                    <a:lnTo>
                      <a:pt x="21" y="19"/>
                    </a:lnTo>
                    <a:lnTo>
                      <a:pt x="14" y="9"/>
                    </a:lnTo>
                    <a:lnTo>
                      <a:pt x="15" y="2"/>
                    </a:lnTo>
                    <a:lnTo>
                      <a:pt x="12" y="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96" name="Freeform 55"/>
              <p:cNvSpPr>
                <a:spLocks/>
              </p:cNvSpPr>
              <p:nvPr/>
            </p:nvSpPr>
            <p:spPr bwMode="auto">
              <a:xfrm>
                <a:off x="3188" y="1236"/>
                <a:ext cx="666" cy="594"/>
              </a:xfrm>
              <a:custGeom>
                <a:avLst/>
                <a:gdLst>
                  <a:gd name="T0" fmla="*/ 0 w 290"/>
                  <a:gd name="T1" fmla="*/ 2147483647 h 295"/>
                  <a:gd name="T2" fmla="*/ 2147483647 w 290"/>
                  <a:gd name="T3" fmla="*/ 2147483647 h 295"/>
                  <a:gd name="T4" fmla="*/ 2147483647 w 290"/>
                  <a:gd name="T5" fmla="*/ 2147483647 h 295"/>
                  <a:gd name="T6" fmla="*/ 2147483647 w 290"/>
                  <a:gd name="T7" fmla="*/ 2147483647 h 295"/>
                  <a:gd name="T8" fmla="*/ 2147483647 w 290"/>
                  <a:gd name="T9" fmla="*/ 2147483647 h 295"/>
                  <a:gd name="T10" fmla="*/ 2147483647 w 290"/>
                  <a:gd name="T11" fmla="*/ 2147483647 h 295"/>
                  <a:gd name="T12" fmla="*/ 2147483647 w 290"/>
                  <a:gd name="T13" fmla="*/ 2147483647 h 295"/>
                  <a:gd name="T14" fmla="*/ 2147483647 w 290"/>
                  <a:gd name="T15" fmla="*/ 2147483647 h 295"/>
                  <a:gd name="T16" fmla="*/ 2147483647 w 290"/>
                  <a:gd name="T17" fmla="*/ 2147483647 h 295"/>
                  <a:gd name="T18" fmla="*/ 2147483647 w 290"/>
                  <a:gd name="T19" fmla="*/ 2147483647 h 295"/>
                  <a:gd name="T20" fmla="*/ 2147483647 w 290"/>
                  <a:gd name="T21" fmla="*/ 2147483647 h 295"/>
                  <a:gd name="T22" fmla="*/ 2147483647 w 290"/>
                  <a:gd name="T23" fmla="*/ 2147483647 h 295"/>
                  <a:gd name="T24" fmla="*/ 2147483647 w 290"/>
                  <a:gd name="T25" fmla="*/ 2147483647 h 295"/>
                  <a:gd name="T26" fmla="*/ 2147483647 w 290"/>
                  <a:gd name="T27" fmla="*/ 2147483647 h 295"/>
                  <a:gd name="T28" fmla="*/ 2147483647 w 290"/>
                  <a:gd name="T29" fmla="*/ 2147483647 h 295"/>
                  <a:gd name="T30" fmla="*/ 2147483647 w 290"/>
                  <a:gd name="T31" fmla="*/ 2147483647 h 295"/>
                  <a:gd name="T32" fmla="*/ 2147483647 w 290"/>
                  <a:gd name="T33" fmla="*/ 2147483647 h 295"/>
                  <a:gd name="T34" fmla="*/ 2147483647 w 290"/>
                  <a:gd name="T35" fmla="*/ 2147483647 h 295"/>
                  <a:gd name="T36" fmla="*/ 2147483647 w 290"/>
                  <a:gd name="T37" fmla="*/ 2147483647 h 295"/>
                  <a:gd name="T38" fmla="*/ 2147483647 w 290"/>
                  <a:gd name="T39" fmla="*/ 2147483647 h 295"/>
                  <a:gd name="T40" fmla="*/ 2147483647 w 290"/>
                  <a:gd name="T41" fmla="*/ 2147483647 h 295"/>
                  <a:gd name="T42" fmla="*/ 2147483647 w 290"/>
                  <a:gd name="T43" fmla="*/ 1266188981 h 295"/>
                  <a:gd name="T44" fmla="*/ 2147483647 w 290"/>
                  <a:gd name="T45" fmla="*/ 0 h 295"/>
                  <a:gd name="T46" fmla="*/ 2147483647 w 290"/>
                  <a:gd name="T47" fmla="*/ 628831545 h 295"/>
                  <a:gd name="T48" fmla="*/ 2147483647 w 290"/>
                  <a:gd name="T49" fmla="*/ 949658102 h 295"/>
                  <a:gd name="T50" fmla="*/ 2147483647 w 290"/>
                  <a:gd name="T51" fmla="*/ 2147483647 h 295"/>
                  <a:gd name="T52" fmla="*/ 2147483647 w 290"/>
                  <a:gd name="T53" fmla="*/ 2147483647 h 295"/>
                  <a:gd name="T54" fmla="*/ 2147483647 w 290"/>
                  <a:gd name="T55" fmla="*/ 2147483647 h 295"/>
                  <a:gd name="T56" fmla="*/ 2147483647 w 290"/>
                  <a:gd name="T57" fmla="*/ 2147483647 h 295"/>
                  <a:gd name="T58" fmla="*/ 2147483647 w 290"/>
                  <a:gd name="T59" fmla="*/ 2147483647 h 295"/>
                  <a:gd name="T60" fmla="*/ 2147483647 w 290"/>
                  <a:gd name="T61" fmla="*/ 2147483647 h 295"/>
                  <a:gd name="T62" fmla="*/ 2147483647 w 290"/>
                  <a:gd name="T63" fmla="*/ 2147483647 h 295"/>
                  <a:gd name="T64" fmla="*/ 2147483647 w 290"/>
                  <a:gd name="T65" fmla="*/ 2147483647 h 295"/>
                  <a:gd name="T66" fmla="*/ 2147483647 w 290"/>
                  <a:gd name="T67" fmla="*/ 2147483647 h 2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0"/>
                  <a:gd name="T103" fmla="*/ 0 h 295"/>
                  <a:gd name="T104" fmla="*/ 290 w 290"/>
                  <a:gd name="T105" fmla="*/ 295 h 2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0" h="295">
                    <a:moveTo>
                      <a:pt x="3" y="134"/>
                    </a:moveTo>
                    <a:lnTo>
                      <a:pt x="0" y="154"/>
                    </a:lnTo>
                    <a:lnTo>
                      <a:pt x="0" y="159"/>
                    </a:lnTo>
                    <a:lnTo>
                      <a:pt x="13" y="169"/>
                    </a:lnTo>
                    <a:lnTo>
                      <a:pt x="26" y="179"/>
                    </a:lnTo>
                    <a:lnTo>
                      <a:pt x="40" y="188"/>
                    </a:lnTo>
                    <a:lnTo>
                      <a:pt x="53" y="198"/>
                    </a:lnTo>
                    <a:lnTo>
                      <a:pt x="64" y="206"/>
                    </a:lnTo>
                    <a:lnTo>
                      <a:pt x="74" y="214"/>
                    </a:lnTo>
                    <a:lnTo>
                      <a:pt x="85" y="222"/>
                    </a:lnTo>
                    <a:lnTo>
                      <a:pt x="95" y="230"/>
                    </a:lnTo>
                    <a:lnTo>
                      <a:pt x="106" y="238"/>
                    </a:lnTo>
                    <a:lnTo>
                      <a:pt x="117" y="246"/>
                    </a:lnTo>
                    <a:lnTo>
                      <a:pt x="127" y="254"/>
                    </a:lnTo>
                    <a:lnTo>
                      <a:pt x="138" y="263"/>
                    </a:lnTo>
                    <a:lnTo>
                      <a:pt x="138" y="267"/>
                    </a:lnTo>
                    <a:lnTo>
                      <a:pt x="144" y="273"/>
                    </a:lnTo>
                    <a:lnTo>
                      <a:pt x="165" y="282"/>
                    </a:lnTo>
                    <a:lnTo>
                      <a:pt x="166" y="295"/>
                    </a:lnTo>
                    <a:lnTo>
                      <a:pt x="182" y="295"/>
                    </a:lnTo>
                    <a:lnTo>
                      <a:pt x="192" y="293"/>
                    </a:lnTo>
                    <a:lnTo>
                      <a:pt x="204" y="290"/>
                    </a:lnTo>
                    <a:lnTo>
                      <a:pt x="216" y="278"/>
                    </a:lnTo>
                    <a:lnTo>
                      <a:pt x="226" y="267"/>
                    </a:lnTo>
                    <a:lnTo>
                      <a:pt x="242" y="255"/>
                    </a:lnTo>
                    <a:lnTo>
                      <a:pt x="258" y="244"/>
                    </a:lnTo>
                    <a:lnTo>
                      <a:pt x="274" y="234"/>
                    </a:lnTo>
                    <a:lnTo>
                      <a:pt x="290" y="223"/>
                    </a:lnTo>
                    <a:lnTo>
                      <a:pt x="284" y="209"/>
                    </a:lnTo>
                    <a:lnTo>
                      <a:pt x="268" y="207"/>
                    </a:lnTo>
                    <a:lnTo>
                      <a:pt x="262" y="193"/>
                    </a:lnTo>
                    <a:lnTo>
                      <a:pt x="253" y="179"/>
                    </a:lnTo>
                    <a:lnTo>
                      <a:pt x="259" y="172"/>
                    </a:lnTo>
                    <a:lnTo>
                      <a:pt x="259" y="154"/>
                    </a:lnTo>
                    <a:lnTo>
                      <a:pt x="258" y="134"/>
                    </a:lnTo>
                    <a:lnTo>
                      <a:pt x="252" y="115"/>
                    </a:lnTo>
                    <a:lnTo>
                      <a:pt x="253" y="111"/>
                    </a:lnTo>
                    <a:lnTo>
                      <a:pt x="250" y="96"/>
                    </a:lnTo>
                    <a:lnTo>
                      <a:pt x="245" y="79"/>
                    </a:lnTo>
                    <a:lnTo>
                      <a:pt x="235" y="68"/>
                    </a:lnTo>
                    <a:lnTo>
                      <a:pt x="224" y="51"/>
                    </a:lnTo>
                    <a:lnTo>
                      <a:pt x="229" y="39"/>
                    </a:lnTo>
                    <a:lnTo>
                      <a:pt x="236" y="27"/>
                    </a:lnTo>
                    <a:lnTo>
                      <a:pt x="235" y="4"/>
                    </a:lnTo>
                    <a:lnTo>
                      <a:pt x="238" y="0"/>
                    </a:lnTo>
                    <a:lnTo>
                      <a:pt x="217" y="0"/>
                    </a:lnTo>
                    <a:lnTo>
                      <a:pt x="205" y="0"/>
                    </a:lnTo>
                    <a:lnTo>
                      <a:pt x="190" y="2"/>
                    </a:lnTo>
                    <a:lnTo>
                      <a:pt x="175" y="3"/>
                    </a:lnTo>
                    <a:lnTo>
                      <a:pt x="159" y="3"/>
                    </a:lnTo>
                    <a:lnTo>
                      <a:pt x="142" y="8"/>
                    </a:lnTo>
                    <a:lnTo>
                      <a:pt x="124" y="13"/>
                    </a:lnTo>
                    <a:lnTo>
                      <a:pt x="117" y="17"/>
                    </a:lnTo>
                    <a:lnTo>
                      <a:pt x="104" y="23"/>
                    </a:lnTo>
                    <a:lnTo>
                      <a:pt x="91" y="30"/>
                    </a:lnTo>
                    <a:lnTo>
                      <a:pt x="94" y="34"/>
                    </a:lnTo>
                    <a:lnTo>
                      <a:pt x="97" y="46"/>
                    </a:lnTo>
                    <a:lnTo>
                      <a:pt x="98" y="58"/>
                    </a:lnTo>
                    <a:lnTo>
                      <a:pt x="107" y="73"/>
                    </a:lnTo>
                    <a:lnTo>
                      <a:pt x="104" y="77"/>
                    </a:lnTo>
                    <a:lnTo>
                      <a:pt x="89" y="78"/>
                    </a:lnTo>
                    <a:lnTo>
                      <a:pt x="70" y="86"/>
                    </a:lnTo>
                    <a:lnTo>
                      <a:pt x="70" y="96"/>
                    </a:lnTo>
                    <a:lnTo>
                      <a:pt x="60" y="103"/>
                    </a:lnTo>
                    <a:lnTo>
                      <a:pt x="51" y="111"/>
                    </a:lnTo>
                    <a:lnTo>
                      <a:pt x="38" y="116"/>
                    </a:lnTo>
                    <a:lnTo>
                      <a:pt x="26" y="121"/>
                    </a:lnTo>
                    <a:lnTo>
                      <a:pt x="15" y="128"/>
                    </a:lnTo>
                    <a:lnTo>
                      <a:pt x="3" y="134"/>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97" name="Freeform 56"/>
              <p:cNvSpPr>
                <a:spLocks/>
              </p:cNvSpPr>
              <p:nvPr/>
            </p:nvSpPr>
            <p:spPr bwMode="auto">
              <a:xfrm>
                <a:off x="3298" y="1262"/>
                <a:ext cx="3" cy="1"/>
              </a:xfrm>
              <a:custGeom>
                <a:avLst/>
                <a:gdLst>
                  <a:gd name="T0" fmla="*/ 2147483647 w 1"/>
                  <a:gd name="T1" fmla="*/ 0 h 1"/>
                  <a:gd name="T2" fmla="*/ 0 w 1"/>
                  <a:gd name="T3" fmla="*/ 0 h 1"/>
                  <a:gd name="T4" fmla="*/ 2147483647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lnTo>
                      <a:pt x="0" y="0"/>
                    </a:lnTo>
                    <a:lnTo>
                      <a:pt x="1" y="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98" name="Freeform 57"/>
              <p:cNvSpPr>
                <a:spLocks/>
              </p:cNvSpPr>
              <p:nvPr/>
            </p:nvSpPr>
            <p:spPr bwMode="auto">
              <a:xfrm>
                <a:off x="3769" y="1358"/>
                <a:ext cx="514" cy="459"/>
              </a:xfrm>
              <a:custGeom>
                <a:avLst/>
                <a:gdLst>
                  <a:gd name="T0" fmla="*/ 2147483647 w 224"/>
                  <a:gd name="T1" fmla="*/ 2147483647 h 227"/>
                  <a:gd name="T2" fmla="*/ 2147483647 w 224"/>
                  <a:gd name="T3" fmla="*/ 2147483647 h 227"/>
                  <a:gd name="T4" fmla="*/ 2147483647 w 224"/>
                  <a:gd name="T5" fmla="*/ 2147483647 h 227"/>
                  <a:gd name="T6" fmla="*/ 2147483647 w 224"/>
                  <a:gd name="T7" fmla="*/ 2147483647 h 227"/>
                  <a:gd name="T8" fmla="*/ 2147483647 w 224"/>
                  <a:gd name="T9" fmla="*/ 2147483647 h 227"/>
                  <a:gd name="T10" fmla="*/ 2147483647 w 224"/>
                  <a:gd name="T11" fmla="*/ 2147483647 h 227"/>
                  <a:gd name="T12" fmla="*/ 2147483647 w 224"/>
                  <a:gd name="T13" fmla="*/ 2147483647 h 227"/>
                  <a:gd name="T14" fmla="*/ 2147483647 w 224"/>
                  <a:gd name="T15" fmla="*/ 2147483647 h 227"/>
                  <a:gd name="T16" fmla="*/ 2147483647 w 224"/>
                  <a:gd name="T17" fmla="*/ 2147483647 h 227"/>
                  <a:gd name="T18" fmla="*/ 2147483647 w 224"/>
                  <a:gd name="T19" fmla="*/ 2147483647 h 227"/>
                  <a:gd name="T20" fmla="*/ 2147483647 w 224"/>
                  <a:gd name="T21" fmla="*/ 2147483647 h 227"/>
                  <a:gd name="T22" fmla="*/ 2147483647 w 224"/>
                  <a:gd name="T23" fmla="*/ 2147483647 h 227"/>
                  <a:gd name="T24" fmla="*/ 2147483647 w 224"/>
                  <a:gd name="T25" fmla="*/ 2147483647 h 227"/>
                  <a:gd name="T26" fmla="*/ 2147483647 w 224"/>
                  <a:gd name="T27" fmla="*/ 2147483647 h 227"/>
                  <a:gd name="T28" fmla="*/ 2147483647 w 224"/>
                  <a:gd name="T29" fmla="*/ 2147483647 h 227"/>
                  <a:gd name="T30" fmla="*/ 2147483647 w 224"/>
                  <a:gd name="T31" fmla="*/ 2147483647 h 227"/>
                  <a:gd name="T32" fmla="*/ 2147483647 w 224"/>
                  <a:gd name="T33" fmla="*/ 2147483647 h 227"/>
                  <a:gd name="T34" fmla="*/ 2147483647 w 224"/>
                  <a:gd name="T35" fmla="*/ 2147483647 h 227"/>
                  <a:gd name="T36" fmla="*/ 2147483647 w 224"/>
                  <a:gd name="T37" fmla="*/ 2147483647 h 227"/>
                  <a:gd name="T38" fmla="*/ 2147483647 w 224"/>
                  <a:gd name="T39" fmla="*/ 1066462135 h 227"/>
                  <a:gd name="T40" fmla="*/ 2147483647 w 224"/>
                  <a:gd name="T41" fmla="*/ 2147483647 h 227"/>
                  <a:gd name="T42" fmla="*/ 2147483647 w 224"/>
                  <a:gd name="T43" fmla="*/ 2147483647 h 227"/>
                  <a:gd name="T44" fmla="*/ 2147483647 w 224"/>
                  <a:gd name="T45" fmla="*/ 2147483647 h 227"/>
                  <a:gd name="T46" fmla="*/ 2147483647 w 224"/>
                  <a:gd name="T47" fmla="*/ 2147483647 h 227"/>
                  <a:gd name="T48" fmla="*/ 2147483647 w 224"/>
                  <a:gd name="T49" fmla="*/ 2147483647 h 227"/>
                  <a:gd name="T50" fmla="*/ 2147483647 w 224"/>
                  <a:gd name="T51" fmla="*/ 2147483647 h 227"/>
                  <a:gd name="T52" fmla="*/ 2147483647 w 224"/>
                  <a:gd name="T53" fmla="*/ 2147483647 h 227"/>
                  <a:gd name="T54" fmla="*/ 2147483647 w 224"/>
                  <a:gd name="T55" fmla="*/ 2147483647 h 227"/>
                  <a:gd name="T56" fmla="*/ 2147483647 w 224"/>
                  <a:gd name="T57" fmla="*/ 2147483647 h 227"/>
                  <a:gd name="T58" fmla="*/ 2147483647 w 224"/>
                  <a:gd name="T59" fmla="*/ 2147483647 h 227"/>
                  <a:gd name="T60" fmla="*/ 2147483647 w 224"/>
                  <a:gd name="T61" fmla="*/ 0 h 227"/>
                  <a:gd name="T62" fmla="*/ 2147483647 w 224"/>
                  <a:gd name="T63" fmla="*/ 2147483647 h 227"/>
                  <a:gd name="T64" fmla="*/ 2147483647 w 224"/>
                  <a:gd name="T65" fmla="*/ 2147483647 h 227"/>
                  <a:gd name="T66" fmla="*/ 2147483647 w 224"/>
                  <a:gd name="T67" fmla="*/ 2147483647 h 227"/>
                  <a:gd name="T68" fmla="*/ 2147483647 w 224"/>
                  <a:gd name="T69" fmla="*/ 2147483647 h 227"/>
                  <a:gd name="T70" fmla="*/ 2147483647 w 224"/>
                  <a:gd name="T71" fmla="*/ 2147483647 h 227"/>
                  <a:gd name="T72" fmla="*/ 0 w 224"/>
                  <a:gd name="T73" fmla="*/ 2147483647 h 227"/>
                  <a:gd name="T74" fmla="*/ 2147483647 w 224"/>
                  <a:gd name="T75" fmla="*/ 2147483647 h 227"/>
                  <a:gd name="T76" fmla="*/ 2147483647 w 224"/>
                  <a:gd name="T77" fmla="*/ 2147483647 h 227"/>
                  <a:gd name="T78" fmla="*/ 2147483647 w 224"/>
                  <a:gd name="T79" fmla="*/ 2147483647 h 227"/>
                  <a:gd name="T80" fmla="*/ 2147483647 w 224"/>
                  <a:gd name="T81" fmla="*/ 2147483647 h 227"/>
                  <a:gd name="T82" fmla="*/ 2147483647 w 224"/>
                  <a:gd name="T83" fmla="*/ 2147483647 h 227"/>
                  <a:gd name="T84" fmla="*/ 2147483647 w 224"/>
                  <a:gd name="T85" fmla="*/ 2147483647 h 227"/>
                  <a:gd name="T86" fmla="*/ 2147483647 w 224"/>
                  <a:gd name="T87" fmla="*/ 2147483647 h 227"/>
                  <a:gd name="T88" fmla="*/ 2147483647 w 224"/>
                  <a:gd name="T89" fmla="*/ 2147483647 h 227"/>
                  <a:gd name="T90" fmla="*/ 2147483647 w 224"/>
                  <a:gd name="T91" fmla="*/ 2147483647 h 227"/>
                  <a:gd name="T92" fmla="*/ 2147483647 w 224"/>
                  <a:gd name="T93" fmla="*/ 2147483647 h 227"/>
                  <a:gd name="T94" fmla="*/ 2147483647 w 224"/>
                  <a:gd name="T95" fmla="*/ 2147483647 h 227"/>
                  <a:gd name="T96" fmla="*/ 2147483647 w 224"/>
                  <a:gd name="T97" fmla="*/ 2147483647 h 227"/>
                  <a:gd name="T98" fmla="*/ 2147483647 w 224"/>
                  <a:gd name="T99" fmla="*/ 2147483647 h 227"/>
                  <a:gd name="T100" fmla="*/ 2147483647 w 224"/>
                  <a:gd name="T101" fmla="*/ 2147483647 h 227"/>
                  <a:gd name="T102" fmla="*/ 2147483647 w 224"/>
                  <a:gd name="T103" fmla="*/ 2147483647 h 227"/>
                  <a:gd name="T104" fmla="*/ 2147483647 w 224"/>
                  <a:gd name="T105" fmla="*/ 2147483647 h 227"/>
                  <a:gd name="T106" fmla="*/ 2147483647 w 224"/>
                  <a:gd name="T107" fmla="*/ 2147483647 h 227"/>
                  <a:gd name="T108" fmla="*/ 2147483647 w 224"/>
                  <a:gd name="T109" fmla="*/ 2147483647 h 227"/>
                  <a:gd name="T110" fmla="*/ 2147483647 w 224"/>
                  <a:gd name="T111" fmla="*/ 2147483647 h 227"/>
                  <a:gd name="T112" fmla="*/ 2147483647 w 224"/>
                  <a:gd name="T113" fmla="*/ 2147483647 h 2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227"/>
                  <a:gd name="T173" fmla="*/ 224 w 224"/>
                  <a:gd name="T174" fmla="*/ 227 h 2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227">
                    <a:moveTo>
                      <a:pt x="210" y="227"/>
                    </a:moveTo>
                    <a:lnTo>
                      <a:pt x="210" y="219"/>
                    </a:lnTo>
                    <a:lnTo>
                      <a:pt x="224" y="219"/>
                    </a:lnTo>
                    <a:lnTo>
                      <a:pt x="224" y="202"/>
                    </a:lnTo>
                    <a:lnTo>
                      <a:pt x="223" y="186"/>
                    </a:lnTo>
                    <a:lnTo>
                      <a:pt x="222" y="169"/>
                    </a:lnTo>
                    <a:lnTo>
                      <a:pt x="221" y="154"/>
                    </a:lnTo>
                    <a:lnTo>
                      <a:pt x="221" y="139"/>
                    </a:lnTo>
                    <a:lnTo>
                      <a:pt x="220" y="123"/>
                    </a:lnTo>
                    <a:lnTo>
                      <a:pt x="219" y="108"/>
                    </a:lnTo>
                    <a:lnTo>
                      <a:pt x="218" y="92"/>
                    </a:lnTo>
                    <a:lnTo>
                      <a:pt x="217" y="77"/>
                    </a:lnTo>
                    <a:lnTo>
                      <a:pt x="216" y="61"/>
                    </a:lnTo>
                    <a:lnTo>
                      <a:pt x="215" y="49"/>
                    </a:lnTo>
                    <a:lnTo>
                      <a:pt x="214" y="36"/>
                    </a:lnTo>
                    <a:lnTo>
                      <a:pt x="217" y="25"/>
                    </a:lnTo>
                    <a:lnTo>
                      <a:pt x="208" y="20"/>
                    </a:lnTo>
                    <a:lnTo>
                      <a:pt x="187" y="14"/>
                    </a:lnTo>
                    <a:lnTo>
                      <a:pt x="185" y="8"/>
                    </a:lnTo>
                    <a:lnTo>
                      <a:pt x="166" y="3"/>
                    </a:lnTo>
                    <a:lnTo>
                      <a:pt x="156" y="10"/>
                    </a:lnTo>
                    <a:lnTo>
                      <a:pt x="146" y="16"/>
                    </a:lnTo>
                    <a:lnTo>
                      <a:pt x="147" y="39"/>
                    </a:lnTo>
                    <a:lnTo>
                      <a:pt x="133" y="48"/>
                    </a:lnTo>
                    <a:lnTo>
                      <a:pt x="117" y="40"/>
                    </a:lnTo>
                    <a:lnTo>
                      <a:pt x="101" y="32"/>
                    </a:lnTo>
                    <a:lnTo>
                      <a:pt x="85" y="27"/>
                    </a:lnTo>
                    <a:lnTo>
                      <a:pt x="79" y="13"/>
                    </a:lnTo>
                    <a:lnTo>
                      <a:pt x="63" y="9"/>
                    </a:lnTo>
                    <a:lnTo>
                      <a:pt x="48" y="6"/>
                    </a:lnTo>
                    <a:lnTo>
                      <a:pt x="27" y="0"/>
                    </a:lnTo>
                    <a:lnTo>
                      <a:pt x="26" y="13"/>
                    </a:lnTo>
                    <a:lnTo>
                      <a:pt x="18" y="21"/>
                    </a:lnTo>
                    <a:lnTo>
                      <a:pt x="9" y="29"/>
                    </a:lnTo>
                    <a:lnTo>
                      <a:pt x="8" y="43"/>
                    </a:lnTo>
                    <a:lnTo>
                      <a:pt x="1" y="49"/>
                    </a:lnTo>
                    <a:lnTo>
                      <a:pt x="0" y="53"/>
                    </a:lnTo>
                    <a:lnTo>
                      <a:pt x="6" y="72"/>
                    </a:lnTo>
                    <a:lnTo>
                      <a:pt x="7" y="92"/>
                    </a:lnTo>
                    <a:lnTo>
                      <a:pt x="7" y="110"/>
                    </a:lnTo>
                    <a:lnTo>
                      <a:pt x="1" y="117"/>
                    </a:lnTo>
                    <a:lnTo>
                      <a:pt x="10" y="131"/>
                    </a:lnTo>
                    <a:lnTo>
                      <a:pt x="16" y="145"/>
                    </a:lnTo>
                    <a:lnTo>
                      <a:pt x="32" y="147"/>
                    </a:lnTo>
                    <a:lnTo>
                      <a:pt x="38" y="161"/>
                    </a:lnTo>
                    <a:lnTo>
                      <a:pt x="58" y="165"/>
                    </a:lnTo>
                    <a:lnTo>
                      <a:pt x="70" y="175"/>
                    </a:lnTo>
                    <a:lnTo>
                      <a:pt x="81" y="169"/>
                    </a:lnTo>
                    <a:lnTo>
                      <a:pt x="94" y="161"/>
                    </a:lnTo>
                    <a:lnTo>
                      <a:pt x="109" y="168"/>
                    </a:lnTo>
                    <a:lnTo>
                      <a:pt x="124" y="177"/>
                    </a:lnTo>
                    <a:lnTo>
                      <a:pt x="138" y="186"/>
                    </a:lnTo>
                    <a:lnTo>
                      <a:pt x="153" y="194"/>
                    </a:lnTo>
                    <a:lnTo>
                      <a:pt x="167" y="202"/>
                    </a:lnTo>
                    <a:lnTo>
                      <a:pt x="182" y="210"/>
                    </a:lnTo>
                    <a:lnTo>
                      <a:pt x="196" y="219"/>
                    </a:lnTo>
                    <a:lnTo>
                      <a:pt x="210" y="227"/>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199" name="Freeform 58"/>
              <p:cNvSpPr>
                <a:spLocks/>
              </p:cNvSpPr>
              <p:nvPr/>
            </p:nvSpPr>
            <p:spPr bwMode="auto">
              <a:xfrm>
                <a:off x="3063" y="1635"/>
                <a:ext cx="544" cy="497"/>
              </a:xfrm>
              <a:custGeom>
                <a:avLst/>
                <a:gdLst>
                  <a:gd name="T0" fmla="*/ 2147483647 w 237"/>
                  <a:gd name="T1" fmla="*/ 2147483647 h 246"/>
                  <a:gd name="T2" fmla="*/ 2147483647 w 237"/>
                  <a:gd name="T3" fmla="*/ 2147483647 h 246"/>
                  <a:gd name="T4" fmla="*/ 2147483647 w 237"/>
                  <a:gd name="T5" fmla="*/ 2147483647 h 246"/>
                  <a:gd name="T6" fmla="*/ 2147483647 w 237"/>
                  <a:gd name="T7" fmla="*/ 2147483647 h 246"/>
                  <a:gd name="T8" fmla="*/ 2147483647 w 237"/>
                  <a:gd name="T9" fmla="*/ 2147483647 h 246"/>
                  <a:gd name="T10" fmla="*/ 2147483647 w 237"/>
                  <a:gd name="T11" fmla="*/ 2147483647 h 246"/>
                  <a:gd name="T12" fmla="*/ 2147483647 w 237"/>
                  <a:gd name="T13" fmla="*/ 2147483647 h 246"/>
                  <a:gd name="T14" fmla="*/ 2147483647 w 237"/>
                  <a:gd name="T15" fmla="*/ 2147483647 h 246"/>
                  <a:gd name="T16" fmla="*/ 2147483647 w 237"/>
                  <a:gd name="T17" fmla="*/ 2147483647 h 246"/>
                  <a:gd name="T18" fmla="*/ 2147483647 w 237"/>
                  <a:gd name="T19" fmla="*/ 2147483647 h 246"/>
                  <a:gd name="T20" fmla="*/ 2147483647 w 237"/>
                  <a:gd name="T21" fmla="*/ 2147483647 h 246"/>
                  <a:gd name="T22" fmla="*/ 2147483647 w 237"/>
                  <a:gd name="T23" fmla="*/ 2147483647 h 246"/>
                  <a:gd name="T24" fmla="*/ 2147483647 w 237"/>
                  <a:gd name="T25" fmla="*/ 2147483647 h 246"/>
                  <a:gd name="T26" fmla="*/ 2147483647 w 237"/>
                  <a:gd name="T27" fmla="*/ 2147483647 h 246"/>
                  <a:gd name="T28" fmla="*/ 2147483647 w 237"/>
                  <a:gd name="T29" fmla="*/ 2147483647 h 246"/>
                  <a:gd name="T30" fmla="*/ 2147483647 w 237"/>
                  <a:gd name="T31" fmla="*/ 2147483647 h 246"/>
                  <a:gd name="T32" fmla="*/ 2147483647 w 237"/>
                  <a:gd name="T33" fmla="*/ 2147483647 h 246"/>
                  <a:gd name="T34" fmla="*/ 2147483647 w 237"/>
                  <a:gd name="T35" fmla="*/ 2147483647 h 246"/>
                  <a:gd name="T36" fmla="*/ 2147483647 w 237"/>
                  <a:gd name="T37" fmla="*/ 2147483647 h 246"/>
                  <a:gd name="T38" fmla="*/ 2147483647 w 237"/>
                  <a:gd name="T39" fmla="*/ 2147483647 h 246"/>
                  <a:gd name="T40" fmla="*/ 2147483647 w 237"/>
                  <a:gd name="T41" fmla="*/ 2147483647 h 246"/>
                  <a:gd name="T42" fmla="*/ 2147483647 w 237"/>
                  <a:gd name="T43" fmla="*/ 2147483647 h 246"/>
                  <a:gd name="T44" fmla="*/ 2147483647 w 237"/>
                  <a:gd name="T45" fmla="*/ 0 h 246"/>
                  <a:gd name="T46" fmla="*/ 2147483647 w 237"/>
                  <a:gd name="T47" fmla="*/ 2147483647 h 246"/>
                  <a:gd name="T48" fmla="*/ 2147483647 w 237"/>
                  <a:gd name="T49" fmla="*/ 2147483647 h 246"/>
                  <a:gd name="T50" fmla="*/ 2147483647 w 237"/>
                  <a:gd name="T51" fmla="*/ 2147483647 h 246"/>
                  <a:gd name="T52" fmla="*/ 2147483647 w 237"/>
                  <a:gd name="T53" fmla="*/ 2147483647 h 246"/>
                  <a:gd name="T54" fmla="*/ 2147483647 w 237"/>
                  <a:gd name="T55" fmla="*/ 2147483647 h 246"/>
                  <a:gd name="T56" fmla="*/ 2147483647 w 237"/>
                  <a:gd name="T57" fmla="*/ 2147483647 h 246"/>
                  <a:gd name="T58" fmla="*/ 2147483647 w 237"/>
                  <a:gd name="T59" fmla="*/ 2147483647 h 246"/>
                  <a:gd name="T60" fmla="*/ 2147483647 w 237"/>
                  <a:gd name="T61" fmla="*/ 2147483647 h 246"/>
                  <a:gd name="T62" fmla="*/ 2147483647 w 237"/>
                  <a:gd name="T63" fmla="*/ 2147483647 h 246"/>
                  <a:gd name="T64" fmla="*/ 2147483647 w 237"/>
                  <a:gd name="T65" fmla="*/ 2147483647 h 246"/>
                  <a:gd name="T66" fmla="*/ 2147483647 w 237"/>
                  <a:gd name="T67" fmla="*/ 2147483647 h 246"/>
                  <a:gd name="T68" fmla="*/ 2147483647 w 237"/>
                  <a:gd name="T69" fmla="*/ 2147483647 h 246"/>
                  <a:gd name="T70" fmla="*/ 2147483647 w 237"/>
                  <a:gd name="T71" fmla="*/ 2147483647 h 246"/>
                  <a:gd name="T72" fmla="*/ 2147483647 w 237"/>
                  <a:gd name="T73" fmla="*/ 2147483647 h 246"/>
                  <a:gd name="T74" fmla="*/ 2147483647 w 237"/>
                  <a:gd name="T75" fmla="*/ 2147483647 h 246"/>
                  <a:gd name="T76" fmla="*/ 2147483647 w 237"/>
                  <a:gd name="T77" fmla="*/ 2147483647 h 2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7"/>
                  <a:gd name="T118" fmla="*/ 0 h 246"/>
                  <a:gd name="T119" fmla="*/ 237 w 237"/>
                  <a:gd name="T120" fmla="*/ 246 h 2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7" h="246">
                    <a:moveTo>
                      <a:pt x="54" y="225"/>
                    </a:moveTo>
                    <a:lnTo>
                      <a:pt x="53" y="231"/>
                    </a:lnTo>
                    <a:lnTo>
                      <a:pt x="54" y="231"/>
                    </a:lnTo>
                    <a:lnTo>
                      <a:pt x="61" y="246"/>
                    </a:lnTo>
                    <a:lnTo>
                      <a:pt x="64" y="243"/>
                    </a:lnTo>
                    <a:lnTo>
                      <a:pt x="73" y="246"/>
                    </a:lnTo>
                    <a:lnTo>
                      <a:pt x="80" y="241"/>
                    </a:lnTo>
                    <a:lnTo>
                      <a:pt x="85" y="237"/>
                    </a:lnTo>
                    <a:lnTo>
                      <a:pt x="87" y="244"/>
                    </a:lnTo>
                    <a:lnTo>
                      <a:pt x="96" y="241"/>
                    </a:lnTo>
                    <a:lnTo>
                      <a:pt x="100" y="220"/>
                    </a:lnTo>
                    <a:lnTo>
                      <a:pt x="105" y="216"/>
                    </a:lnTo>
                    <a:lnTo>
                      <a:pt x="112" y="208"/>
                    </a:lnTo>
                    <a:lnTo>
                      <a:pt x="115" y="202"/>
                    </a:lnTo>
                    <a:lnTo>
                      <a:pt x="117" y="192"/>
                    </a:lnTo>
                    <a:lnTo>
                      <a:pt x="127" y="196"/>
                    </a:lnTo>
                    <a:lnTo>
                      <a:pt x="129" y="190"/>
                    </a:lnTo>
                    <a:lnTo>
                      <a:pt x="132" y="189"/>
                    </a:lnTo>
                    <a:lnTo>
                      <a:pt x="138" y="180"/>
                    </a:lnTo>
                    <a:lnTo>
                      <a:pt x="146" y="180"/>
                    </a:lnTo>
                    <a:lnTo>
                      <a:pt x="147" y="174"/>
                    </a:lnTo>
                    <a:lnTo>
                      <a:pt x="165" y="165"/>
                    </a:lnTo>
                    <a:lnTo>
                      <a:pt x="179" y="166"/>
                    </a:lnTo>
                    <a:lnTo>
                      <a:pt x="181" y="166"/>
                    </a:lnTo>
                    <a:lnTo>
                      <a:pt x="195" y="161"/>
                    </a:lnTo>
                    <a:lnTo>
                      <a:pt x="211" y="161"/>
                    </a:lnTo>
                    <a:lnTo>
                      <a:pt x="226" y="160"/>
                    </a:lnTo>
                    <a:lnTo>
                      <a:pt x="233" y="145"/>
                    </a:lnTo>
                    <a:lnTo>
                      <a:pt x="235" y="134"/>
                    </a:lnTo>
                    <a:lnTo>
                      <a:pt x="236" y="121"/>
                    </a:lnTo>
                    <a:lnTo>
                      <a:pt x="236" y="109"/>
                    </a:lnTo>
                    <a:lnTo>
                      <a:pt x="237" y="97"/>
                    </a:lnTo>
                    <a:lnTo>
                      <a:pt x="221" y="97"/>
                    </a:lnTo>
                    <a:lnTo>
                      <a:pt x="220" y="84"/>
                    </a:lnTo>
                    <a:lnTo>
                      <a:pt x="199" y="75"/>
                    </a:lnTo>
                    <a:lnTo>
                      <a:pt x="193" y="69"/>
                    </a:lnTo>
                    <a:lnTo>
                      <a:pt x="193" y="65"/>
                    </a:lnTo>
                    <a:lnTo>
                      <a:pt x="182" y="56"/>
                    </a:lnTo>
                    <a:lnTo>
                      <a:pt x="172" y="48"/>
                    </a:lnTo>
                    <a:lnTo>
                      <a:pt x="161" y="40"/>
                    </a:lnTo>
                    <a:lnTo>
                      <a:pt x="150" y="32"/>
                    </a:lnTo>
                    <a:lnTo>
                      <a:pt x="140" y="24"/>
                    </a:lnTo>
                    <a:lnTo>
                      <a:pt x="129" y="16"/>
                    </a:lnTo>
                    <a:lnTo>
                      <a:pt x="119" y="8"/>
                    </a:lnTo>
                    <a:lnTo>
                      <a:pt x="108" y="0"/>
                    </a:lnTo>
                    <a:lnTo>
                      <a:pt x="96" y="0"/>
                    </a:lnTo>
                    <a:lnTo>
                      <a:pt x="83" y="0"/>
                    </a:lnTo>
                    <a:lnTo>
                      <a:pt x="85" y="17"/>
                    </a:lnTo>
                    <a:lnTo>
                      <a:pt x="87" y="34"/>
                    </a:lnTo>
                    <a:lnTo>
                      <a:pt x="88" y="53"/>
                    </a:lnTo>
                    <a:lnTo>
                      <a:pt x="90" y="70"/>
                    </a:lnTo>
                    <a:lnTo>
                      <a:pt x="91" y="88"/>
                    </a:lnTo>
                    <a:lnTo>
                      <a:pt x="93" y="106"/>
                    </a:lnTo>
                    <a:lnTo>
                      <a:pt x="94" y="123"/>
                    </a:lnTo>
                    <a:lnTo>
                      <a:pt x="96" y="141"/>
                    </a:lnTo>
                    <a:lnTo>
                      <a:pt x="99" y="143"/>
                    </a:lnTo>
                    <a:lnTo>
                      <a:pt x="97" y="157"/>
                    </a:lnTo>
                    <a:lnTo>
                      <a:pt x="83" y="157"/>
                    </a:lnTo>
                    <a:lnTo>
                      <a:pt x="70" y="157"/>
                    </a:lnTo>
                    <a:lnTo>
                      <a:pt x="56" y="157"/>
                    </a:lnTo>
                    <a:lnTo>
                      <a:pt x="42" y="157"/>
                    </a:lnTo>
                    <a:lnTo>
                      <a:pt x="41" y="156"/>
                    </a:lnTo>
                    <a:lnTo>
                      <a:pt x="21" y="161"/>
                    </a:lnTo>
                    <a:lnTo>
                      <a:pt x="19" y="162"/>
                    </a:lnTo>
                    <a:lnTo>
                      <a:pt x="10" y="156"/>
                    </a:lnTo>
                    <a:lnTo>
                      <a:pt x="4" y="170"/>
                    </a:lnTo>
                    <a:lnTo>
                      <a:pt x="0" y="169"/>
                    </a:lnTo>
                    <a:lnTo>
                      <a:pt x="5" y="186"/>
                    </a:lnTo>
                    <a:lnTo>
                      <a:pt x="8" y="193"/>
                    </a:lnTo>
                    <a:lnTo>
                      <a:pt x="12" y="209"/>
                    </a:lnTo>
                    <a:lnTo>
                      <a:pt x="11" y="212"/>
                    </a:lnTo>
                    <a:lnTo>
                      <a:pt x="20" y="213"/>
                    </a:lnTo>
                    <a:lnTo>
                      <a:pt x="24" y="216"/>
                    </a:lnTo>
                    <a:lnTo>
                      <a:pt x="32" y="214"/>
                    </a:lnTo>
                    <a:lnTo>
                      <a:pt x="42" y="210"/>
                    </a:lnTo>
                    <a:lnTo>
                      <a:pt x="44" y="208"/>
                    </a:lnTo>
                    <a:lnTo>
                      <a:pt x="49" y="221"/>
                    </a:lnTo>
                    <a:lnTo>
                      <a:pt x="54" y="225"/>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00" name="Freeform 59"/>
              <p:cNvSpPr>
                <a:spLocks/>
              </p:cNvSpPr>
              <p:nvPr/>
            </p:nvSpPr>
            <p:spPr bwMode="auto">
              <a:xfrm>
                <a:off x="3044" y="1267"/>
                <a:ext cx="389" cy="279"/>
              </a:xfrm>
              <a:custGeom>
                <a:avLst/>
                <a:gdLst>
                  <a:gd name="T0" fmla="*/ 2147483647 w 170"/>
                  <a:gd name="T1" fmla="*/ 2147483647 h 137"/>
                  <a:gd name="T2" fmla="*/ 2147483647 w 170"/>
                  <a:gd name="T3" fmla="*/ 2147483647 h 137"/>
                  <a:gd name="T4" fmla="*/ 2147483647 w 170"/>
                  <a:gd name="T5" fmla="*/ 2147483647 h 137"/>
                  <a:gd name="T6" fmla="*/ 2147483647 w 170"/>
                  <a:gd name="T7" fmla="*/ 2147483647 h 137"/>
                  <a:gd name="T8" fmla="*/ 2147483647 w 170"/>
                  <a:gd name="T9" fmla="*/ 2147483647 h 137"/>
                  <a:gd name="T10" fmla="*/ 2147483647 w 170"/>
                  <a:gd name="T11" fmla="*/ 2147483647 h 137"/>
                  <a:gd name="T12" fmla="*/ 2147483647 w 170"/>
                  <a:gd name="T13" fmla="*/ 2147483647 h 137"/>
                  <a:gd name="T14" fmla="*/ 2147483647 w 170"/>
                  <a:gd name="T15" fmla="*/ 2147483647 h 137"/>
                  <a:gd name="T16" fmla="*/ 2147483647 w 170"/>
                  <a:gd name="T17" fmla="*/ 2147483647 h 137"/>
                  <a:gd name="T18" fmla="*/ 2147483647 w 170"/>
                  <a:gd name="T19" fmla="*/ 2147483647 h 137"/>
                  <a:gd name="T20" fmla="*/ 0 w 170"/>
                  <a:gd name="T21" fmla="*/ 2147483647 h 137"/>
                  <a:gd name="T22" fmla="*/ 2147483647 w 170"/>
                  <a:gd name="T23" fmla="*/ 2147483647 h 137"/>
                  <a:gd name="T24" fmla="*/ 2147483647 w 170"/>
                  <a:gd name="T25" fmla="*/ 2147483647 h 137"/>
                  <a:gd name="T26" fmla="*/ 2147483647 w 170"/>
                  <a:gd name="T27" fmla="*/ 2147483647 h 137"/>
                  <a:gd name="T28" fmla="*/ 2147483647 w 170"/>
                  <a:gd name="T29" fmla="*/ 2147483647 h 137"/>
                  <a:gd name="T30" fmla="*/ 2147483647 w 170"/>
                  <a:gd name="T31" fmla="*/ 2147483647 h 137"/>
                  <a:gd name="T32" fmla="*/ 2147483647 w 170"/>
                  <a:gd name="T33" fmla="*/ 2147483647 h 137"/>
                  <a:gd name="T34" fmla="*/ 2147483647 w 170"/>
                  <a:gd name="T35" fmla="*/ 2147483647 h 137"/>
                  <a:gd name="T36" fmla="*/ 2147483647 w 170"/>
                  <a:gd name="T37" fmla="*/ 2147483647 h 137"/>
                  <a:gd name="T38" fmla="*/ 2147483647 w 170"/>
                  <a:gd name="T39" fmla="*/ 2147483647 h 137"/>
                  <a:gd name="T40" fmla="*/ 2147483647 w 170"/>
                  <a:gd name="T41" fmla="*/ 2147483647 h 137"/>
                  <a:gd name="T42" fmla="*/ 2147483647 w 170"/>
                  <a:gd name="T43" fmla="*/ 2147483647 h 137"/>
                  <a:gd name="T44" fmla="*/ 2147483647 w 170"/>
                  <a:gd name="T45" fmla="*/ 2147483647 h 137"/>
                  <a:gd name="T46" fmla="*/ 2147483647 w 170"/>
                  <a:gd name="T47" fmla="*/ 2147483647 h 137"/>
                  <a:gd name="T48" fmla="*/ 2147483647 w 170"/>
                  <a:gd name="T49" fmla="*/ 2147483647 h 137"/>
                  <a:gd name="T50" fmla="*/ 2147483647 w 170"/>
                  <a:gd name="T51" fmla="*/ 2147483647 h 137"/>
                  <a:gd name="T52" fmla="*/ 2147483647 w 170"/>
                  <a:gd name="T53" fmla="*/ 2147483647 h 137"/>
                  <a:gd name="T54" fmla="*/ 2147483647 w 170"/>
                  <a:gd name="T55" fmla="*/ 2147483647 h 137"/>
                  <a:gd name="T56" fmla="*/ 2147483647 w 170"/>
                  <a:gd name="T57" fmla="*/ 2147483647 h 137"/>
                  <a:gd name="T58" fmla="*/ 2147483647 w 170"/>
                  <a:gd name="T59" fmla="*/ 2147483647 h 137"/>
                  <a:gd name="T60" fmla="*/ 2147483647 w 170"/>
                  <a:gd name="T61" fmla="*/ 2147483647 h 137"/>
                  <a:gd name="T62" fmla="*/ 2147483647 w 170"/>
                  <a:gd name="T63" fmla="*/ 2147483647 h 137"/>
                  <a:gd name="T64" fmla="*/ 2147483647 w 170"/>
                  <a:gd name="T65" fmla="*/ 2147483647 h 137"/>
                  <a:gd name="T66" fmla="*/ 2147483647 w 170"/>
                  <a:gd name="T67" fmla="*/ 0 h 137"/>
                  <a:gd name="T68" fmla="*/ 2147483647 w 170"/>
                  <a:gd name="T69" fmla="*/ 2147483647 h 137"/>
                  <a:gd name="T70" fmla="*/ 2147483647 w 170"/>
                  <a:gd name="T71" fmla="*/ 2147483647 h 137"/>
                  <a:gd name="T72" fmla="*/ 2147483647 w 170"/>
                  <a:gd name="T73" fmla="*/ 2147483647 h 1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0"/>
                  <a:gd name="T112" fmla="*/ 0 h 137"/>
                  <a:gd name="T113" fmla="*/ 170 w 170"/>
                  <a:gd name="T114" fmla="*/ 137 h 1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0" h="137">
                    <a:moveTo>
                      <a:pt x="87" y="33"/>
                    </a:moveTo>
                    <a:lnTo>
                      <a:pt x="74" y="42"/>
                    </a:lnTo>
                    <a:lnTo>
                      <a:pt x="62" y="49"/>
                    </a:lnTo>
                    <a:lnTo>
                      <a:pt x="55" y="62"/>
                    </a:lnTo>
                    <a:lnTo>
                      <a:pt x="49" y="75"/>
                    </a:lnTo>
                    <a:lnTo>
                      <a:pt x="50" y="90"/>
                    </a:lnTo>
                    <a:lnTo>
                      <a:pt x="44" y="102"/>
                    </a:lnTo>
                    <a:lnTo>
                      <a:pt x="37" y="114"/>
                    </a:lnTo>
                    <a:lnTo>
                      <a:pt x="27" y="122"/>
                    </a:lnTo>
                    <a:lnTo>
                      <a:pt x="16" y="129"/>
                    </a:lnTo>
                    <a:lnTo>
                      <a:pt x="0" y="137"/>
                    </a:lnTo>
                    <a:lnTo>
                      <a:pt x="15" y="137"/>
                    </a:lnTo>
                    <a:lnTo>
                      <a:pt x="31" y="137"/>
                    </a:lnTo>
                    <a:lnTo>
                      <a:pt x="47" y="137"/>
                    </a:lnTo>
                    <a:lnTo>
                      <a:pt x="63" y="137"/>
                    </a:lnTo>
                    <a:lnTo>
                      <a:pt x="66" y="117"/>
                    </a:lnTo>
                    <a:lnTo>
                      <a:pt x="78" y="111"/>
                    </a:lnTo>
                    <a:lnTo>
                      <a:pt x="89" y="104"/>
                    </a:lnTo>
                    <a:lnTo>
                      <a:pt x="101" y="99"/>
                    </a:lnTo>
                    <a:lnTo>
                      <a:pt x="114" y="94"/>
                    </a:lnTo>
                    <a:lnTo>
                      <a:pt x="123" y="86"/>
                    </a:lnTo>
                    <a:lnTo>
                      <a:pt x="133" y="79"/>
                    </a:lnTo>
                    <a:lnTo>
                      <a:pt x="133" y="69"/>
                    </a:lnTo>
                    <a:lnTo>
                      <a:pt x="152" y="61"/>
                    </a:lnTo>
                    <a:lnTo>
                      <a:pt x="167" y="60"/>
                    </a:lnTo>
                    <a:lnTo>
                      <a:pt x="170" y="56"/>
                    </a:lnTo>
                    <a:lnTo>
                      <a:pt x="161" y="41"/>
                    </a:lnTo>
                    <a:lnTo>
                      <a:pt x="160" y="29"/>
                    </a:lnTo>
                    <a:lnTo>
                      <a:pt x="157" y="17"/>
                    </a:lnTo>
                    <a:lnTo>
                      <a:pt x="154" y="13"/>
                    </a:lnTo>
                    <a:lnTo>
                      <a:pt x="145" y="10"/>
                    </a:lnTo>
                    <a:lnTo>
                      <a:pt x="140" y="11"/>
                    </a:lnTo>
                    <a:lnTo>
                      <a:pt x="117" y="10"/>
                    </a:lnTo>
                    <a:lnTo>
                      <a:pt x="110" y="0"/>
                    </a:lnTo>
                    <a:lnTo>
                      <a:pt x="102" y="6"/>
                    </a:lnTo>
                    <a:lnTo>
                      <a:pt x="95" y="20"/>
                    </a:lnTo>
                    <a:lnTo>
                      <a:pt x="87" y="33"/>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01" name="Freeform 60"/>
              <p:cNvSpPr>
                <a:spLocks/>
              </p:cNvSpPr>
              <p:nvPr/>
            </p:nvSpPr>
            <p:spPr bwMode="auto">
              <a:xfrm>
                <a:off x="3473" y="1685"/>
                <a:ext cx="516" cy="394"/>
              </a:xfrm>
              <a:custGeom>
                <a:avLst/>
                <a:gdLst>
                  <a:gd name="T0" fmla="*/ 2147483647 w 225"/>
                  <a:gd name="T1" fmla="*/ 2147483647 h 196"/>
                  <a:gd name="T2" fmla="*/ 2147483647 w 225"/>
                  <a:gd name="T3" fmla="*/ 2147483647 h 196"/>
                  <a:gd name="T4" fmla="*/ 2147483647 w 225"/>
                  <a:gd name="T5" fmla="*/ 2147483647 h 196"/>
                  <a:gd name="T6" fmla="*/ 2147483647 w 225"/>
                  <a:gd name="T7" fmla="*/ 2147483647 h 196"/>
                  <a:gd name="T8" fmla="*/ 2147483647 w 225"/>
                  <a:gd name="T9" fmla="*/ 2147483647 h 196"/>
                  <a:gd name="T10" fmla="*/ 2147483647 w 225"/>
                  <a:gd name="T11" fmla="*/ 2147483647 h 196"/>
                  <a:gd name="T12" fmla="*/ 0 w 225"/>
                  <a:gd name="T13" fmla="*/ 2147483647 h 196"/>
                  <a:gd name="T14" fmla="*/ 2147483647 w 225"/>
                  <a:gd name="T15" fmla="*/ 2147483647 h 196"/>
                  <a:gd name="T16" fmla="*/ 2147483647 w 225"/>
                  <a:gd name="T17" fmla="*/ 2147483647 h 196"/>
                  <a:gd name="T18" fmla="*/ 2147483647 w 225"/>
                  <a:gd name="T19" fmla="*/ 2147483647 h 196"/>
                  <a:gd name="T20" fmla="*/ 2147483647 w 225"/>
                  <a:gd name="T21" fmla="*/ 2147483647 h 196"/>
                  <a:gd name="T22" fmla="*/ 2147483647 w 225"/>
                  <a:gd name="T23" fmla="*/ 2147483647 h 196"/>
                  <a:gd name="T24" fmla="*/ 2147483647 w 225"/>
                  <a:gd name="T25" fmla="*/ 2147483647 h 196"/>
                  <a:gd name="T26" fmla="*/ 2147483647 w 225"/>
                  <a:gd name="T27" fmla="*/ 2147483647 h 196"/>
                  <a:gd name="T28" fmla="*/ 2147483647 w 225"/>
                  <a:gd name="T29" fmla="*/ 2147483647 h 196"/>
                  <a:gd name="T30" fmla="*/ 2147483647 w 225"/>
                  <a:gd name="T31" fmla="*/ 2147483647 h 196"/>
                  <a:gd name="T32" fmla="*/ 2147483647 w 225"/>
                  <a:gd name="T33" fmla="*/ 2147483647 h 196"/>
                  <a:gd name="T34" fmla="*/ 2147483647 w 225"/>
                  <a:gd name="T35" fmla="*/ 2147483647 h 196"/>
                  <a:gd name="T36" fmla="*/ 2147483647 w 225"/>
                  <a:gd name="T37" fmla="*/ 2147483647 h 196"/>
                  <a:gd name="T38" fmla="*/ 2147483647 w 225"/>
                  <a:gd name="T39" fmla="*/ 2147483647 h 196"/>
                  <a:gd name="T40" fmla="*/ 2147483647 w 225"/>
                  <a:gd name="T41" fmla="*/ 2147483647 h 196"/>
                  <a:gd name="T42" fmla="*/ 2147483647 w 225"/>
                  <a:gd name="T43" fmla="*/ 2147483647 h 196"/>
                  <a:gd name="T44" fmla="*/ 2147483647 w 225"/>
                  <a:gd name="T45" fmla="*/ 2147483647 h 196"/>
                  <a:gd name="T46" fmla="*/ 2147483647 w 225"/>
                  <a:gd name="T47" fmla="*/ 0 h 196"/>
                  <a:gd name="T48" fmla="*/ 2147483647 w 225"/>
                  <a:gd name="T49" fmla="*/ 1215509112 h 196"/>
                  <a:gd name="T50" fmla="*/ 2147483647 w 225"/>
                  <a:gd name="T51" fmla="*/ 2147483647 h 196"/>
                  <a:gd name="T52" fmla="*/ 2147483647 w 225"/>
                  <a:gd name="T53" fmla="*/ 2147483647 h 196"/>
                  <a:gd name="T54" fmla="*/ 2147483647 w 225"/>
                  <a:gd name="T55" fmla="*/ 2139749329 h 196"/>
                  <a:gd name="T56" fmla="*/ 2147483647 w 225"/>
                  <a:gd name="T57" fmla="*/ 2147483647 h 196"/>
                  <a:gd name="T58" fmla="*/ 2147483647 w 225"/>
                  <a:gd name="T59" fmla="*/ 2147483647 h 196"/>
                  <a:gd name="T60" fmla="*/ 2147483647 w 225"/>
                  <a:gd name="T61" fmla="*/ 2147483647 h 196"/>
                  <a:gd name="T62" fmla="*/ 2147483647 w 225"/>
                  <a:gd name="T63" fmla="*/ 2147483647 h 196"/>
                  <a:gd name="T64" fmla="*/ 2147483647 w 225"/>
                  <a:gd name="T65" fmla="*/ 2147483647 h 196"/>
                  <a:gd name="T66" fmla="*/ 2147483647 w 225"/>
                  <a:gd name="T67" fmla="*/ 2147483647 h 196"/>
                  <a:gd name="T68" fmla="*/ 2147483647 w 225"/>
                  <a:gd name="T69" fmla="*/ 2147483647 h 196"/>
                  <a:gd name="T70" fmla="*/ 2147483647 w 225"/>
                  <a:gd name="T71" fmla="*/ 2147483647 h 196"/>
                  <a:gd name="T72" fmla="*/ 2147483647 w 225"/>
                  <a:gd name="T73" fmla="*/ 2147483647 h 196"/>
                  <a:gd name="T74" fmla="*/ 2147483647 w 225"/>
                  <a:gd name="T75" fmla="*/ 2147483647 h 196"/>
                  <a:gd name="T76" fmla="*/ 2147483647 w 225"/>
                  <a:gd name="T77" fmla="*/ 2147483647 h 196"/>
                  <a:gd name="T78" fmla="*/ 2147483647 w 225"/>
                  <a:gd name="T79" fmla="*/ 2147483647 h 196"/>
                  <a:gd name="T80" fmla="*/ 2147483647 w 225"/>
                  <a:gd name="T81" fmla="*/ 2147483647 h 196"/>
                  <a:gd name="T82" fmla="*/ 2147483647 w 225"/>
                  <a:gd name="T83" fmla="*/ 2147483647 h 196"/>
                  <a:gd name="T84" fmla="*/ 2147483647 w 225"/>
                  <a:gd name="T85" fmla="*/ 2147483647 h 196"/>
                  <a:gd name="T86" fmla="*/ 2147483647 w 225"/>
                  <a:gd name="T87" fmla="*/ 2147483647 h 196"/>
                  <a:gd name="T88" fmla="*/ 2147483647 w 225"/>
                  <a:gd name="T89" fmla="*/ 2147483647 h 196"/>
                  <a:gd name="T90" fmla="*/ 2147483647 w 225"/>
                  <a:gd name="T91" fmla="*/ 2147483647 h 196"/>
                  <a:gd name="T92" fmla="*/ 2147483647 w 225"/>
                  <a:gd name="T93" fmla="*/ 2147483647 h 196"/>
                  <a:gd name="T94" fmla="*/ 2147483647 w 225"/>
                  <a:gd name="T95" fmla="*/ 2147483647 h 196"/>
                  <a:gd name="T96" fmla="*/ 2147483647 w 225"/>
                  <a:gd name="T97" fmla="*/ 2147483647 h 196"/>
                  <a:gd name="T98" fmla="*/ 2147483647 w 225"/>
                  <a:gd name="T99" fmla="*/ 2147483647 h 196"/>
                  <a:gd name="T100" fmla="*/ 2147483647 w 225"/>
                  <a:gd name="T101" fmla="*/ 2147483647 h 196"/>
                  <a:gd name="T102" fmla="*/ 2147483647 w 225"/>
                  <a:gd name="T103" fmla="*/ 2147483647 h 196"/>
                  <a:gd name="T104" fmla="*/ 2147483647 w 225"/>
                  <a:gd name="T105" fmla="*/ 2147483647 h 196"/>
                  <a:gd name="T106" fmla="*/ 2147483647 w 225"/>
                  <a:gd name="T107" fmla="*/ 2147483647 h 196"/>
                  <a:gd name="T108" fmla="*/ 2147483647 w 225"/>
                  <a:gd name="T109" fmla="*/ 2147483647 h 196"/>
                  <a:gd name="T110" fmla="*/ 2147483647 w 225"/>
                  <a:gd name="T111" fmla="*/ 2147483647 h 196"/>
                  <a:gd name="T112" fmla="*/ 2147483647 w 225"/>
                  <a:gd name="T113" fmla="*/ 2147483647 h 196"/>
                  <a:gd name="T114" fmla="*/ 2147483647 w 225"/>
                  <a:gd name="T115" fmla="*/ 2147483647 h 196"/>
                  <a:gd name="T116" fmla="*/ 2147483647 w 225"/>
                  <a:gd name="T117" fmla="*/ 2147483647 h 1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
                  <a:gd name="T178" fmla="*/ 0 h 196"/>
                  <a:gd name="T179" fmla="*/ 225 w 225"/>
                  <a:gd name="T180" fmla="*/ 196 h 1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 h="196">
                    <a:moveTo>
                      <a:pt x="25" y="179"/>
                    </a:moveTo>
                    <a:lnTo>
                      <a:pt x="19" y="180"/>
                    </a:lnTo>
                    <a:lnTo>
                      <a:pt x="11" y="173"/>
                    </a:lnTo>
                    <a:lnTo>
                      <a:pt x="12" y="168"/>
                    </a:lnTo>
                    <a:lnTo>
                      <a:pt x="14" y="167"/>
                    </a:lnTo>
                    <a:lnTo>
                      <a:pt x="2" y="155"/>
                    </a:lnTo>
                    <a:lnTo>
                      <a:pt x="0" y="141"/>
                    </a:lnTo>
                    <a:lnTo>
                      <a:pt x="2" y="141"/>
                    </a:lnTo>
                    <a:lnTo>
                      <a:pt x="16" y="136"/>
                    </a:lnTo>
                    <a:lnTo>
                      <a:pt x="32" y="136"/>
                    </a:lnTo>
                    <a:lnTo>
                      <a:pt x="47" y="135"/>
                    </a:lnTo>
                    <a:lnTo>
                      <a:pt x="54" y="120"/>
                    </a:lnTo>
                    <a:lnTo>
                      <a:pt x="56" y="109"/>
                    </a:lnTo>
                    <a:lnTo>
                      <a:pt x="57" y="96"/>
                    </a:lnTo>
                    <a:lnTo>
                      <a:pt x="57" y="84"/>
                    </a:lnTo>
                    <a:lnTo>
                      <a:pt x="58" y="72"/>
                    </a:lnTo>
                    <a:lnTo>
                      <a:pt x="68" y="70"/>
                    </a:lnTo>
                    <a:lnTo>
                      <a:pt x="80" y="67"/>
                    </a:lnTo>
                    <a:lnTo>
                      <a:pt x="92" y="55"/>
                    </a:lnTo>
                    <a:lnTo>
                      <a:pt x="102" y="44"/>
                    </a:lnTo>
                    <a:lnTo>
                      <a:pt x="118" y="32"/>
                    </a:lnTo>
                    <a:lnTo>
                      <a:pt x="134" y="21"/>
                    </a:lnTo>
                    <a:lnTo>
                      <a:pt x="150" y="11"/>
                    </a:lnTo>
                    <a:lnTo>
                      <a:pt x="166" y="0"/>
                    </a:lnTo>
                    <a:lnTo>
                      <a:pt x="186" y="4"/>
                    </a:lnTo>
                    <a:lnTo>
                      <a:pt x="198" y="14"/>
                    </a:lnTo>
                    <a:lnTo>
                      <a:pt x="209" y="8"/>
                    </a:lnTo>
                    <a:lnTo>
                      <a:pt x="209" y="7"/>
                    </a:lnTo>
                    <a:lnTo>
                      <a:pt x="211" y="20"/>
                    </a:lnTo>
                    <a:lnTo>
                      <a:pt x="213" y="33"/>
                    </a:lnTo>
                    <a:lnTo>
                      <a:pt x="225" y="52"/>
                    </a:lnTo>
                    <a:lnTo>
                      <a:pt x="221" y="59"/>
                    </a:lnTo>
                    <a:lnTo>
                      <a:pt x="220" y="71"/>
                    </a:lnTo>
                    <a:lnTo>
                      <a:pt x="219" y="84"/>
                    </a:lnTo>
                    <a:lnTo>
                      <a:pt x="219" y="97"/>
                    </a:lnTo>
                    <a:lnTo>
                      <a:pt x="218" y="110"/>
                    </a:lnTo>
                    <a:lnTo>
                      <a:pt x="212" y="119"/>
                    </a:lnTo>
                    <a:lnTo>
                      <a:pt x="205" y="129"/>
                    </a:lnTo>
                    <a:lnTo>
                      <a:pt x="199" y="139"/>
                    </a:lnTo>
                    <a:lnTo>
                      <a:pt x="193" y="149"/>
                    </a:lnTo>
                    <a:lnTo>
                      <a:pt x="193" y="163"/>
                    </a:lnTo>
                    <a:lnTo>
                      <a:pt x="177" y="172"/>
                    </a:lnTo>
                    <a:lnTo>
                      <a:pt x="162" y="170"/>
                    </a:lnTo>
                    <a:lnTo>
                      <a:pt x="147" y="169"/>
                    </a:lnTo>
                    <a:lnTo>
                      <a:pt x="131" y="177"/>
                    </a:lnTo>
                    <a:lnTo>
                      <a:pt x="120" y="172"/>
                    </a:lnTo>
                    <a:lnTo>
                      <a:pt x="110" y="168"/>
                    </a:lnTo>
                    <a:lnTo>
                      <a:pt x="95" y="172"/>
                    </a:lnTo>
                    <a:lnTo>
                      <a:pt x="85" y="163"/>
                    </a:lnTo>
                    <a:lnTo>
                      <a:pt x="70" y="161"/>
                    </a:lnTo>
                    <a:lnTo>
                      <a:pt x="57" y="166"/>
                    </a:lnTo>
                    <a:lnTo>
                      <a:pt x="53" y="178"/>
                    </a:lnTo>
                    <a:lnTo>
                      <a:pt x="49" y="189"/>
                    </a:lnTo>
                    <a:lnTo>
                      <a:pt x="49" y="196"/>
                    </a:lnTo>
                    <a:lnTo>
                      <a:pt x="36" y="185"/>
                    </a:lnTo>
                    <a:lnTo>
                      <a:pt x="32" y="191"/>
                    </a:lnTo>
                    <a:lnTo>
                      <a:pt x="31" y="193"/>
                    </a:lnTo>
                    <a:lnTo>
                      <a:pt x="28" y="184"/>
                    </a:lnTo>
                    <a:lnTo>
                      <a:pt x="25" y="179"/>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02" name="Freeform 61"/>
              <p:cNvSpPr>
                <a:spLocks/>
              </p:cNvSpPr>
              <p:nvPr/>
            </p:nvSpPr>
            <p:spPr bwMode="auto">
              <a:xfrm>
                <a:off x="3705" y="1224"/>
                <a:ext cx="125" cy="234"/>
              </a:xfrm>
              <a:custGeom>
                <a:avLst/>
                <a:gdLst>
                  <a:gd name="T0" fmla="*/ 2147483647 w 55"/>
                  <a:gd name="T1" fmla="*/ 2147483647 h 117"/>
                  <a:gd name="T2" fmla="*/ 2147483647 w 55"/>
                  <a:gd name="T3" fmla="*/ 2147483647 h 117"/>
                  <a:gd name="T4" fmla="*/ 2147483647 w 55"/>
                  <a:gd name="T5" fmla="*/ 2147483647 h 117"/>
                  <a:gd name="T6" fmla="*/ 2147483647 w 55"/>
                  <a:gd name="T7" fmla="*/ 2147483647 h 117"/>
                  <a:gd name="T8" fmla="*/ 2147483647 w 55"/>
                  <a:gd name="T9" fmla="*/ 2147483647 h 117"/>
                  <a:gd name="T10" fmla="*/ 0 w 55"/>
                  <a:gd name="T11" fmla="*/ 2147483647 h 117"/>
                  <a:gd name="T12" fmla="*/ 2147483647 w 55"/>
                  <a:gd name="T13" fmla="*/ 2147483647 h 117"/>
                  <a:gd name="T14" fmla="*/ 2147483647 w 55"/>
                  <a:gd name="T15" fmla="*/ 2147483647 h 117"/>
                  <a:gd name="T16" fmla="*/ 2147483647 w 55"/>
                  <a:gd name="T17" fmla="*/ 2147483647 h 117"/>
                  <a:gd name="T18" fmla="*/ 2147483647 w 55"/>
                  <a:gd name="T19" fmla="*/ 1610612828 h 117"/>
                  <a:gd name="T20" fmla="*/ 2147483647 w 55"/>
                  <a:gd name="T21" fmla="*/ 0 h 117"/>
                  <a:gd name="T22" fmla="*/ 2147483647 w 55"/>
                  <a:gd name="T23" fmla="*/ 805306414 h 117"/>
                  <a:gd name="T24" fmla="*/ 2147483647 w 55"/>
                  <a:gd name="T25" fmla="*/ 2147483647 h 117"/>
                  <a:gd name="T26" fmla="*/ 2147483647 w 55"/>
                  <a:gd name="T27" fmla="*/ 1342177442 h 117"/>
                  <a:gd name="T28" fmla="*/ 2147483647 w 55"/>
                  <a:gd name="T29" fmla="*/ 2147483647 h 117"/>
                  <a:gd name="T30" fmla="*/ 2147483647 w 55"/>
                  <a:gd name="T31" fmla="*/ 2147483647 h 117"/>
                  <a:gd name="T32" fmla="*/ 2147483647 w 55"/>
                  <a:gd name="T33" fmla="*/ 2147483647 h 117"/>
                  <a:gd name="T34" fmla="*/ 2147483647 w 55"/>
                  <a:gd name="T35" fmla="*/ 2147483647 h 117"/>
                  <a:gd name="T36" fmla="*/ 2147483647 w 55"/>
                  <a:gd name="T37" fmla="*/ 2147483647 h 117"/>
                  <a:gd name="T38" fmla="*/ 2147483647 w 55"/>
                  <a:gd name="T39" fmla="*/ 2147483647 h 117"/>
                  <a:gd name="T40" fmla="*/ 2147483647 w 55"/>
                  <a:gd name="T41" fmla="*/ 2147483647 h 117"/>
                  <a:gd name="T42" fmla="*/ 2147483647 w 55"/>
                  <a:gd name="T43" fmla="*/ 2147483647 h 117"/>
                  <a:gd name="T44" fmla="*/ 2147483647 w 55"/>
                  <a:gd name="T45" fmla="*/ 2147483647 h 117"/>
                  <a:gd name="T46" fmla="*/ 2147483647 w 55"/>
                  <a:gd name="T47" fmla="*/ 2147483647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
                  <a:gd name="T73" fmla="*/ 0 h 117"/>
                  <a:gd name="T74" fmla="*/ 55 w 55"/>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 h="117">
                    <a:moveTo>
                      <a:pt x="36" y="111"/>
                    </a:moveTo>
                    <a:lnTo>
                      <a:pt x="29" y="117"/>
                    </a:lnTo>
                    <a:lnTo>
                      <a:pt x="26" y="102"/>
                    </a:lnTo>
                    <a:lnTo>
                      <a:pt x="21" y="85"/>
                    </a:lnTo>
                    <a:lnTo>
                      <a:pt x="11" y="74"/>
                    </a:lnTo>
                    <a:lnTo>
                      <a:pt x="0" y="57"/>
                    </a:lnTo>
                    <a:lnTo>
                      <a:pt x="5" y="45"/>
                    </a:lnTo>
                    <a:lnTo>
                      <a:pt x="12" y="33"/>
                    </a:lnTo>
                    <a:lnTo>
                      <a:pt x="11" y="10"/>
                    </a:lnTo>
                    <a:lnTo>
                      <a:pt x="14" y="6"/>
                    </a:lnTo>
                    <a:lnTo>
                      <a:pt x="29" y="0"/>
                    </a:lnTo>
                    <a:lnTo>
                      <a:pt x="34" y="3"/>
                    </a:lnTo>
                    <a:lnTo>
                      <a:pt x="38" y="9"/>
                    </a:lnTo>
                    <a:lnTo>
                      <a:pt x="46" y="5"/>
                    </a:lnTo>
                    <a:lnTo>
                      <a:pt x="40" y="22"/>
                    </a:lnTo>
                    <a:lnTo>
                      <a:pt x="48" y="34"/>
                    </a:lnTo>
                    <a:lnTo>
                      <a:pt x="42" y="43"/>
                    </a:lnTo>
                    <a:lnTo>
                      <a:pt x="34" y="54"/>
                    </a:lnTo>
                    <a:lnTo>
                      <a:pt x="47" y="62"/>
                    </a:lnTo>
                    <a:lnTo>
                      <a:pt x="55" y="68"/>
                    </a:lnTo>
                    <a:lnTo>
                      <a:pt x="54" y="81"/>
                    </a:lnTo>
                    <a:lnTo>
                      <a:pt x="46" y="89"/>
                    </a:lnTo>
                    <a:lnTo>
                      <a:pt x="37" y="97"/>
                    </a:lnTo>
                    <a:lnTo>
                      <a:pt x="36" y="111"/>
                    </a:lnTo>
                    <a:close/>
                  </a:path>
                </a:pathLst>
              </a:custGeom>
              <a:solidFill>
                <a:srgbClr val="14F87B"/>
              </a:solidFill>
              <a:ln w="1651">
                <a:solidFill>
                  <a:srgbClr val="000000"/>
                </a:solidFill>
                <a:round/>
                <a:headEnd/>
                <a:tailEnd/>
              </a:ln>
            </p:spPr>
            <p:txBody>
              <a:bodyPr/>
              <a:lstStyle/>
              <a:p>
                <a:pPr>
                  <a:defRPr/>
                </a:pPr>
                <a:endParaRPr lang="en-US" kern="0">
                  <a:solidFill>
                    <a:sysClr val="windowText" lastClr="000000"/>
                  </a:solidFill>
                </a:endParaRPr>
              </a:p>
            </p:txBody>
          </p:sp>
          <p:sp>
            <p:nvSpPr>
              <p:cNvPr id="203" name="Freeform 62"/>
              <p:cNvSpPr>
                <a:spLocks/>
              </p:cNvSpPr>
              <p:nvPr/>
            </p:nvSpPr>
            <p:spPr bwMode="auto">
              <a:xfrm>
                <a:off x="3087" y="2187"/>
                <a:ext cx="134" cy="140"/>
              </a:xfrm>
              <a:custGeom>
                <a:avLst/>
                <a:gdLst>
                  <a:gd name="T0" fmla="*/ 2147483647 w 60"/>
                  <a:gd name="T1" fmla="*/ 2147483647 h 69"/>
                  <a:gd name="T2" fmla="*/ 2147483647 w 60"/>
                  <a:gd name="T3" fmla="*/ 2147483647 h 69"/>
                  <a:gd name="T4" fmla="*/ 2147483647 w 60"/>
                  <a:gd name="T5" fmla="*/ 2147483647 h 69"/>
                  <a:gd name="T6" fmla="*/ 2147483647 w 60"/>
                  <a:gd name="T7" fmla="*/ 2147483647 h 69"/>
                  <a:gd name="T8" fmla="*/ 0 w 60"/>
                  <a:gd name="T9" fmla="*/ 2147483647 h 69"/>
                  <a:gd name="T10" fmla="*/ 2147483647 w 60"/>
                  <a:gd name="T11" fmla="*/ 2147483647 h 69"/>
                  <a:gd name="T12" fmla="*/ 2147483647 w 60"/>
                  <a:gd name="T13" fmla="*/ 2147483647 h 69"/>
                  <a:gd name="T14" fmla="*/ 2147483647 w 60"/>
                  <a:gd name="T15" fmla="*/ 0 h 69"/>
                  <a:gd name="T16" fmla="*/ 2147483647 w 60"/>
                  <a:gd name="T17" fmla="*/ 0 h 69"/>
                  <a:gd name="T18" fmla="*/ 2147483647 w 60"/>
                  <a:gd name="T19" fmla="*/ 2147483647 h 69"/>
                  <a:gd name="T20" fmla="*/ 2147483647 w 60"/>
                  <a:gd name="T21" fmla="*/ 2147483647 h 69"/>
                  <a:gd name="T22" fmla="*/ 2147483647 w 60"/>
                  <a:gd name="T23" fmla="*/ 2147483647 h 69"/>
                  <a:gd name="T24" fmla="*/ 2147483647 w 60"/>
                  <a:gd name="T25" fmla="*/ 2147483647 h 69"/>
                  <a:gd name="T26" fmla="*/ 2147483647 w 60"/>
                  <a:gd name="T27" fmla="*/ 2147483647 h 69"/>
                  <a:gd name="T28" fmla="*/ 2147483647 w 60"/>
                  <a:gd name="T29" fmla="*/ 2147483647 h 69"/>
                  <a:gd name="T30" fmla="*/ 2147483647 w 60"/>
                  <a:gd name="T31" fmla="*/ 2147483647 h 69"/>
                  <a:gd name="T32" fmla="*/ 2147483647 w 60"/>
                  <a:gd name="T33" fmla="*/ 2147483647 h 69"/>
                  <a:gd name="T34" fmla="*/ 2147483647 w 60"/>
                  <a:gd name="T35" fmla="*/ 2147483647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69"/>
                  <a:gd name="T56" fmla="*/ 60 w 60"/>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69">
                    <a:moveTo>
                      <a:pt x="58" y="69"/>
                    </a:moveTo>
                    <a:lnTo>
                      <a:pt x="43" y="59"/>
                    </a:lnTo>
                    <a:lnTo>
                      <a:pt x="28" y="49"/>
                    </a:lnTo>
                    <a:lnTo>
                      <a:pt x="14" y="38"/>
                    </a:lnTo>
                    <a:lnTo>
                      <a:pt x="0" y="26"/>
                    </a:lnTo>
                    <a:lnTo>
                      <a:pt x="4" y="20"/>
                    </a:lnTo>
                    <a:lnTo>
                      <a:pt x="11" y="11"/>
                    </a:lnTo>
                    <a:lnTo>
                      <a:pt x="18" y="0"/>
                    </a:lnTo>
                    <a:lnTo>
                      <a:pt x="26" y="0"/>
                    </a:lnTo>
                    <a:lnTo>
                      <a:pt x="30" y="17"/>
                    </a:lnTo>
                    <a:lnTo>
                      <a:pt x="34" y="20"/>
                    </a:lnTo>
                    <a:lnTo>
                      <a:pt x="40" y="16"/>
                    </a:lnTo>
                    <a:lnTo>
                      <a:pt x="44" y="15"/>
                    </a:lnTo>
                    <a:lnTo>
                      <a:pt x="44" y="31"/>
                    </a:lnTo>
                    <a:lnTo>
                      <a:pt x="44" y="33"/>
                    </a:lnTo>
                    <a:lnTo>
                      <a:pt x="53" y="42"/>
                    </a:lnTo>
                    <a:lnTo>
                      <a:pt x="60" y="48"/>
                    </a:lnTo>
                    <a:lnTo>
                      <a:pt x="58" y="69"/>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04" name="Freeform 63"/>
              <p:cNvSpPr>
                <a:spLocks/>
              </p:cNvSpPr>
              <p:nvPr/>
            </p:nvSpPr>
            <p:spPr bwMode="auto">
              <a:xfrm>
                <a:off x="3851" y="3042"/>
                <a:ext cx="443" cy="399"/>
              </a:xfrm>
              <a:custGeom>
                <a:avLst/>
                <a:gdLst>
                  <a:gd name="T0" fmla="*/ 2147483647 w 194"/>
                  <a:gd name="T1" fmla="*/ 2147483647 h 198"/>
                  <a:gd name="T2" fmla="*/ 2147483647 w 194"/>
                  <a:gd name="T3" fmla="*/ 2147483647 h 198"/>
                  <a:gd name="T4" fmla="*/ 2147483647 w 194"/>
                  <a:gd name="T5" fmla="*/ 2147483647 h 198"/>
                  <a:gd name="T6" fmla="*/ 2147483647 w 194"/>
                  <a:gd name="T7" fmla="*/ 2147483647 h 198"/>
                  <a:gd name="T8" fmla="*/ 2147483647 w 194"/>
                  <a:gd name="T9" fmla="*/ 2147483647 h 198"/>
                  <a:gd name="T10" fmla="*/ 2147483647 w 194"/>
                  <a:gd name="T11" fmla="*/ 2147483647 h 198"/>
                  <a:gd name="T12" fmla="*/ 2147483647 w 194"/>
                  <a:gd name="T13" fmla="*/ 2147483647 h 198"/>
                  <a:gd name="T14" fmla="*/ 2147483647 w 194"/>
                  <a:gd name="T15" fmla="*/ 2147483647 h 198"/>
                  <a:gd name="T16" fmla="*/ 2147483647 w 194"/>
                  <a:gd name="T17" fmla="*/ 2147483647 h 198"/>
                  <a:gd name="T18" fmla="*/ 2147483647 w 194"/>
                  <a:gd name="T19" fmla="*/ 2147483647 h 198"/>
                  <a:gd name="T20" fmla="*/ 2147483647 w 194"/>
                  <a:gd name="T21" fmla="*/ 2147483647 h 198"/>
                  <a:gd name="T22" fmla="*/ 2147483647 w 194"/>
                  <a:gd name="T23" fmla="*/ 2147483647 h 198"/>
                  <a:gd name="T24" fmla="*/ 2147483647 w 194"/>
                  <a:gd name="T25" fmla="*/ 2147483647 h 198"/>
                  <a:gd name="T26" fmla="*/ 2147483647 w 194"/>
                  <a:gd name="T27" fmla="*/ 2147483647 h 198"/>
                  <a:gd name="T28" fmla="*/ 2147483647 w 194"/>
                  <a:gd name="T29" fmla="*/ 2147483647 h 198"/>
                  <a:gd name="T30" fmla="*/ 2147483647 w 194"/>
                  <a:gd name="T31" fmla="*/ 2147483647 h 198"/>
                  <a:gd name="T32" fmla="*/ 2147483647 w 194"/>
                  <a:gd name="T33" fmla="*/ 2147483647 h 198"/>
                  <a:gd name="T34" fmla="*/ 2147483647 w 194"/>
                  <a:gd name="T35" fmla="*/ 2147483647 h 198"/>
                  <a:gd name="T36" fmla="*/ 2147483647 w 194"/>
                  <a:gd name="T37" fmla="*/ 2147483647 h 198"/>
                  <a:gd name="T38" fmla="*/ 2147483647 w 194"/>
                  <a:gd name="T39" fmla="*/ 2147483647 h 198"/>
                  <a:gd name="T40" fmla="*/ 2147483647 w 194"/>
                  <a:gd name="T41" fmla="*/ 1946157802 h 198"/>
                  <a:gd name="T42" fmla="*/ 2147483647 w 194"/>
                  <a:gd name="T43" fmla="*/ 1946157802 h 198"/>
                  <a:gd name="T44" fmla="*/ 2147483647 w 194"/>
                  <a:gd name="T45" fmla="*/ 1946157802 h 198"/>
                  <a:gd name="T46" fmla="*/ 2147483647 w 194"/>
                  <a:gd name="T47" fmla="*/ 1624258823 h 198"/>
                  <a:gd name="T48" fmla="*/ 2147483647 w 194"/>
                  <a:gd name="T49" fmla="*/ 0 h 198"/>
                  <a:gd name="T50" fmla="*/ 2147483647 w 194"/>
                  <a:gd name="T51" fmla="*/ 1624258823 h 198"/>
                  <a:gd name="T52" fmla="*/ 0 w 194"/>
                  <a:gd name="T53" fmla="*/ 2147483647 h 198"/>
                  <a:gd name="T54" fmla="*/ 2147483647 w 194"/>
                  <a:gd name="T55" fmla="*/ 2147483647 h 198"/>
                  <a:gd name="T56" fmla="*/ 2147483647 w 194"/>
                  <a:gd name="T57" fmla="*/ 2147483647 h 198"/>
                  <a:gd name="T58" fmla="*/ 2147483647 w 194"/>
                  <a:gd name="T59" fmla="*/ 2147483647 h 198"/>
                  <a:gd name="T60" fmla="*/ 2147483647 w 194"/>
                  <a:gd name="T61" fmla="*/ 2147483647 h 198"/>
                  <a:gd name="T62" fmla="*/ 2147483647 w 194"/>
                  <a:gd name="T63" fmla="*/ 2147483647 h 198"/>
                  <a:gd name="T64" fmla="*/ 2147483647 w 194"/>
                  <a:gd name="T65" fmla="*/ 2147483647 h 198"/>
                  <a:gd name="T66" fmla="*/ 2147483647 w 194"/>
                  <a:gd name="T67" fmla="*/ 2147483647 h 198"/>
                  <a:gd name="T68" fmla="*/ 2147483647 w 194"/>
                  <a:gd name="T69" fmla="*/ 2147483647 h 198"/>
                  <a:gd name="T70" fmla="*/ 2147483647 w 194"/>
                  <a:gd name="T71" fmla="*/ 2147483647 h 198"/>
                  <a:gd name="T72" fmla="*/ 2147483647 w 194"/>
                  <a:gd name="T73" fmla="*/ 2147483647 h 198"/>
                  <a:gd name="T74" fmla="*/ 2147483647 w 194"/>
                  <a:gd name="T75" fmla="*/ 2147483647 h 198"/>
                  <a:gd name="T76" fmla="*/ 2147483647 w 194"/>
                  <a:gd name="T77" fmla="*/ 2147483647 h 198"/>
                  <a:gd name="T78" fmla="*/ 2147483647 w 194"/>
                  <a:gd name="T79" fmla="*/ 2147483647 h 198"/>
                  <a:gd name="T80" fmla="*/ 2147483647 w 194"/>
                  <a:gd name="T81" fmla="*/ 2147483647 h 198"/>
                  <a:gd name="T82" fmla="*/ 2147483647 w 194"/>
                  <a:gd name="T83" fmla="*/ 2147483647 h 198"/>
                  <a:gd name="T84" fmla="*/ 2147483647 w 194"/>
                  <a:gd name="T85" fmla="*/ 2147483647 h 198"/>
                  <a:gd name="T86" fmla="*/ 2147483647 w 194"/>
                  <a:gd name="T87" fmla="*/ 2147483647 h 198"/>
                  <a:gd name="T88" fmla="*/ 2147483647 w 194"/>
                  <a:gd name="T89" fmla="*/ 2147483647 h 198"/>
                  <a:gd name="T90" fmla="*/ 2147483647 w 194"/>
                  <a:gd name="T91" fmla="*/ 2147483647 h 198"/>
                  <a:gd name="T92" fmla="*/ 2147483647 w 194"/>
                  <a:gd name="T93" fmla="*/ 2147483647 h 1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4"/>
                  <a:gd name="T142" fmla="*/ 0 h 198"/>
                  <a:gd name="T143" fmla="*/ 194 w 194"/>
                  <a:gd name="T144" fmla="*/ 198 h 19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4" h="198">
                    <a:moveTo>
                      <a:pt x="115" y="130"/>
                    </a:moveTo>
                    <a:lnTo>
                      <a:pt x="116" y="106"/>
                    </a:lnTo>
                    <a:lnTo>
                      <a:pt x="116" y="83"/>
                    </a:lnTo>
                    <a:lnTo>
                      <a:pt x="131" y="83"/>
                    </a:lnTo>
                    <a:lnTo>
                      <a:pt x="131" y="68"/>
                    </a:lnTo>
                    <a:lnTo>
                      <a:pt x="132" y="53"/>
                    </a:lnTo>
                    <a:lnTo>
                      <a:pt x="132" y="38"/>
                    </a:lnTo>
                    <a:lnTo>
                      <a:pt x="132" y="22"/>
                    </a:lnTo>
                    <a:lnTo>
                      <a:pt x="149" y="21"/>
                    </a:lnTo>
                    <a:lnTo>
                      <a:pt x="166" y="19"/>
                    </a:lnTo>
                    <a:lnTo>
                      <a:pt x="171" y="24"/>
                    </a:lnTo>
                    <a:lnTo>
                      <a:pt x="183" y="18"/>
                    </a:lnTo>
                    <a:lnTo>
                      <a:pt x="194" y="13"/>
                    </a:lnTo>
                    <a:lnTo>
                      <a:pt x="178" y="9"/>
                    </a:lnTo>
                    <a:lnTo>
                      <a:pt x="168" y="11"/>
                    </a:lnTo>
                    <a:lnTo>
                      <a:pt x="147" y="13"/>
                    </a:lnTo>
                    <a:lnTo>
                      <a:pt x="126" y="17"/>
                    </a:lnTo>
                    <a:lnTo>
                      <a:pt x="112" y="13"/>
                    </a:lnTo>
                    <a:lnTo>
                      <a:pt x="98" y="10"/>
                    </a:lnTo>
                    <a:lnTo>
                      <a:pt x="96" y="7"/>
                    </a:lnTo>
                    <a:lnTo>
                      <a:pt x="79" y="6"/>
                    </a:lnTo>
                    <a:lnTo>
                      <a:pt x="63" y="6"/>
                    </a:lnTo>
                    <a:lnTo>
                      <a:pt x="46" y="6"/>
                    </a:lnTo>
                    <a:lnTo>
                      <a:pt x="30" y="5"/>
                    </a:lnTo>
                    <a:lnTo>
                      <a:pt x="18" y="0"/>
                    </a:lnTo>
                    <a:lnTo>
                      <a:pt x="1" y="5"/>
                    </a:lnTo>
                    <a:lnTo>
                      <a:pt x="0" y="14"/>
                    </a:lnTo>
                    <a:lnTo>
                      <a:pt x="10" y="34"/>
                    </a:lnTo>
                    <a:lnTo>
                      <a:pt x="19" y="54"/>
                    </a:lnTo>
                    <a:lnTo>
                      <a:pt x="29" y="75"/>
                    </a:lnTo>
                    <a:lnTo>
                      <a:pt x="38" y="95"/>
                    </a:lnTo>
                    <a:lnTo>
                      <a:pt x="40" y="103"/>
                    </a:lnTo>
                    <a:lnTo>
                      <a:pt x="37" y="103"/>
                    </a:lnTo>
                    <a:lnTo>
                      <a:pt x="39" y="119"/>
                    </a:lnTo>
                    <a:lnTo>
                      <a:pt x="43" y="136"/>
                    </a:lnTo>
                    <a:lnTo>
                      <a:pt x="45" y="154"/>
                    </a:lnTo>
                    <a:lnTo>
                      <a:pt x="47" y="170"/>
                    </a:lnTo>
                    <a:lnTo>
                      <a:pt x="55" y="182"/>
                    </a:lnTo>
                    <a:lnTo>
                      <a:pt x="63" y="193"/>
                    </a:lnTo>
                    <a:lnTo>
                      <a:pt x="71" y="184"/>
                    </a:lnTo>
                    <a:lnTo>
                      <a:pt x="76" y="194"/>
                    </a:lnTo>
                    <a:lnTo>
                      <a:pt x="97" y="198"/>
                    </a:lnTo>
                    <a:lnTo>
                      <a:pt x="110" y="191"/>
                    </a:lnTo>
                    <a:lnTo>
                      <a:pt x="111" y="176"/>
                    </a:lnTo>
                    <a:lnTo>
                      <a:pt x="112" y="161"/>
                    </a:lnTo>
                    <a:lnTo>
                      <a:pt x="114" y="145"/>
                    </a:lnTo>
                    <a:lnTo>
                      <a:pt x="115" y="13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05" name="Freeform 64"/>
              <p:cNvSpPr>
                <a:spLocks/>
              </p:cNvSpPr>
              <p:nvPr/>
            </p:nvSpPr>
            <p:spPr bwMode="auto">
              <a:xfrm>
                <a:off x="4115" y="3067"/>
                <a:ext cx="305" cy="305"/>
              </a:xfrm>
              <a:custGeom>
                <a:avLst/>
                <a:gdLst>
                  <a:gd name="T0" fmla="*/ 0 w 133"/>
                  <a:gd name="T1" fmla="*/ 2147483647 h 150"/>
                  <a:gd name="T2" fmla="*/ 2147483647 w 133"/>
                  <a:gd name="T3" fmla="*/ 2147483647 h 150"/>
                  <a:gd name="T4" fmla="*/ 2147483647 w 133"/>
                  <a:gd name="T5" fmla="*/ 2147483647 h 150"/>
                  <a:gd name="T6" fmla="*/ 2147483647 w 133"/>
                  <a:gd name="T7" fmla="*/ 2147483647 h 150"/>
                  <a:gd name="T8" fmla="*/ 2147483647 w 133"/>
                  <a:gd name="T9" fmla="*/ 2147483647 h 150"/>
                  <a:gd name="T10" fmla="*/ 2147483647 w 133"/>
                  <a:gd name="T11" fmla="*/ 2147483647 h 150"/>
                  <a:gd name="T12" fmla="*/ 2147483647 w 133"/>
                  <a:gd name="T13" fmla="*/ 2147483647 h 150"/>
                  <a:gd name="T14" fmla="*/ 2147483647 w 133"/>
                  <a:gd name="T15" fmla="*/ 2147483647 h 150"/>
                  <a:gd name="T16" fmla="*/ 2147483647 w 133"/>
                  <a:gd name="T17" fmla="*/ 2147483647 h 150"/>
                  <a:gd name="T18" fmla="*/ 2147483647 w 133"/>
                  <a:gd name="T19" fmla="*/ 2147483647 h 150"/>
                  <a:gd name="T20" fmla="*/ 2147483647 w 133"/>
                  <a:gd name="T21" fmla="*/ 2147483647 h 150"/>
                  <a:gd name="T22" fmla="*/ 2147483647 w 133"/>
                  <a:gd name="T23" fmla="*/ 2073461966 h 150"/>
                  <a:gd name="T24" fmla="*/ 2147483647 w 133"/>
                  <a:gd name="T25" fmla="*/ 0 h 150"/>
                  <a:gd name="T26" fmla="*/ 2147483647 w 133"/>
                  <a:gd name="T27" fmla="*/ 2147483647 h 150"/>
                  <a:gd name="T28" fmla="*/ 2147483647 w 133"/>
                  <a:gd name="T29" fmla="*/ 2147483647 h 150"/>
                  <a:gd name="T30" fmla="*/ 2147483647 w 133"/>
                  <a:gd name="T31" fmla="*/ 2147483647 h 150"/>
                  <a:gd name="T32" fmla="*/ 2147483647 w 133"/>
                  <a:gd name="T33" fmla="*/ 2147483647 h 150"/>
                  <a:gd name="T34" fmla="*/ 2147483647 w 133"/>
                  <a:gd name="T35" fmla="*/ 2147483647 h 150"/>
                  <a:gd name="T36" fmla="*/ 2147483647 w 133"/>
                  <a:gd name="T37" fmla="*/ 2147483647 h 150"/>
                  <a:gd name="T38" fmla="*/ 2147483647 w 133"/>
                  <a:gd name="T39" fmla="*/ 2147483647 h 150"/>
                  <a:gd name="T40" fmla="*/ 2147483647 w 133"/>
                  <a:gd name="T41" fmla="*/ 2147483647 h 150"/>
                  <a:gd name="T42" fmla="*/ 2147483647 w 133"/>
                  <a:gd name="T43" fmla="*/ 2147483647 h 150"/>
                  <a:gd name="T44" fmla="*/ 2147483647 w 133"/>
                  <a:gd name="T45" fmla="*/ 2147483647 h 150"/>
                  <a:gd name="T46" fmla="*/ 2147483647 w 133"/>
                  <a:gd name="T47" fmla="*/ 2147483647 h 150"/>
                  <a:gd name="T48" fmla="*/ 2147483647 w 133"/>
                  <a:gd name="T49" fmla="*/ 2147483647 h 150"/>
                  <a:gd name="T50" fmla="*/ 2147483647 w 133"/>
                  <a:gd name="T51" fmla="*/ 2147483647 h 150"/>
                  <a:gd name="T52" fmla="*/ 2147483647 w 133"/>
                  <a:gd name="T53" fmla="*/ 2147483647 h 150"/>
                  <a:gd name="T54" fmla="*/ 2147483647 w 133"/>
                  <a:gd name="T55" fmla="*/ 2147483647 h 150"/>
                  <a:gd name="T56" fmla="*/ 2147483647 w 133"/>
                  <a:gd name="T57" fmla="*/ 2147483647 h 150"/>
                  <a:gd name="T58" fmla="*/ 2147483647 w 133"/>
                  <a:gd name="T59" fmla="*/ 2147483647 h 150"/>
                  <a:gd name="T60" fmla="*/ 2147483647 w 133"/>
                  <a:gd name="T61" fmla="*/ 2147483647 h 150"/>
                  <a:gd name="T62" fmla="*/ 2147483647 w 133"/>
                  <a:gd name="T63" fmla="*/ 2147483647 h 150"/>
                  <a:gd name="T64" fmla="*/ 2147483647 w 133"/>
                  <a:gd name="T65" fmla="*/ 2147483647 h 150"/>
                  <a:gd name="T66" fmla="*/ 2147483647 w 133"/>
                  <a:gd name="T67" fmla="*/ 2147483647 h 150"/>
                  <a:gd name="T68" fmla="*/ 0 w 133"/>
                  <a:gd name="T69" fmla="*/ 2147483647 h 1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150"/>
                  <a:gd name="T107" fmla="*/ 133 w 133"/>
                  <a:gd name="T108" fmla="*/ 150 h 1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150">
                    <a:moveTo>
                      <a:pt x="0" y="117"/>
                    </a:moveTo>
                    <a:lnTo>
                      <a:pt x="1" y="93"/>
                    </a:lnTo>
                    <a:lnTo>
                      <a:pt x="1" y="70"/>
                    </a:lnTo>
                    <a:lnTo>
                      <a:pt x="16" y="70"/>
                    </a:lnTo>
                    <a:lnTo>
                      <a:pt x="16" y="55"/>
                    </a:lnTo>
                    <a:lnTo>
                      <a:pt x="17" y="40"/>
                    </a:lnTo>
                    <a:lnTo>
                      <a:pt x="17" y="25"/>
                    </a:lnTo>
                    <a:lnTo>
                      <a:pt x="17" y="9"/>
                    </a:lnTo>
                    <a:lnTo>
                      <a:pt x="34" y="8"/>
                    </a:lnTo>
                    <a:lnTo>
                      <a:pt x="51" y="6"/>
                    </a:lnTo>
                    <a:lnTo>
                      <a:pt x="56" y="11"/>
                    </a:lnTo>
                    <a:lnTo>
                      <a:pt x="68" y="5"/>
                    </a:lnTo>
                    <a:lnTo>
                      <a:pt x="79" y="0"/>
                    </a:lnTo>
                    <a:lnTo>
                      <a:pt x="87" y="17"/>
                    </a:lnTo>
                    <a:lnTo>
                      <a:pt x="96" y="33"/>
                    </a:lnTo>
                    <a:lnTo>
                      <a:pt x="106" y="41"/>
                    </a:lnTo>
                    <a:lnTo>
                      <a:pt x="108" y="45"/>
                    </a:lnTo>
                    <a:lnTo>
                      <a:pt x="112" y="50"/>
                    </a:lnTo>
                    <a:lnTo>
                      <a:pt x="117" y="64"/>
                    </a:lnTo>
                    <a:lnTo>
                      <a:pt x="130" y="69"/>
                    </a:lnTo>
                    <a:lnTo>
                      <a:pt x="133" y="73"/>
                    </a:lnTo>
                    <a:lnTo>
                      <a:pt x="132" y="74"/>
                    </a:lnTo>
                    <a:lnTo>
                      <a:pt x="113" y="87"/>
                    </a:lnTo>
                    <a:lnTo>
                      <a:pt x="99" y="98"/>
                    </a:lnTo>
                    <a:lnTo>
                      <a:pt x="91" y="114"/>
                    </a:lnTo>
                    <a:lnTo>
                      <a:pt x="83" y="119"/>
                    </a:lnTo>
                    <a:lnTo>
                      <a:pt x="74" y="133"/>
                    </a:lnTo>
                    <a:lnTo>
                      <a:pt x="53" y="130"/>
                    </a:lnTo>
                    <a:lnTo>
                      <a:pt x="41" y="125"/>
                    </a:lnTo>
                    <a:lnTo>
                      <a:pt x="35" y="136"/>
                    </a:lnTo>
                    <a:lnTo>
                      <a:pt x="28" y="148"/>
                    </a:lnTo>
                    <a:lnTo>
                      <a:pt x="12" y="150"/>
                    </a:lnTo>
                    <a:lnTo>
                      <a:pt x="7" y="148"/>
                    </a:lnTo>
                    <a:lnTo>
                      <a:pt x="9" y="132"/>
                    </a:lnTo>
                    <a:lnTo>
                      <a:pt x="0" y="117"/>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06" name="Freeform 65"/>
              <p:cNvSpPr>
                <a:spLocks/>
              </p:cNvSpPr>
              <p:nvPr/>
            </p:nvSpPr>
            <p:spPr bwMode="auto">
              <a:xfrm>
                <a:off x="4333" y="3430"/>
                <a:ext cx="70" cy="69"/>
              </a:xfrm>
              <a:custGeom>
                <a:avLst/>
                <a:gdLst>
                  <a:gd name="T0" fmla="*/ 2147483647 w 31"/>
                  <a:gd name="T1" fmla="*/ 1971193973 h 34"/>
                  <a:gd name="T2" fmla="*/ 0 w 31"/>
                  <a:gd name="T3" fmla="*/ 2147483647 h 34"/>
                  <a:gd name="T4" fmla="*/ 2147483647 w 31"/>
                  <a:gd name="T5" fmla="*/ 2147483647 h 34"/>
                  <a:gd name="T6" fmla="*/ 2147483647 w 31"/>
                  <a:gd name="T7" fmla="*/ 2147483647 h 34"/>
                  <a:gd name="T8" fmla="*/ 2147483647 w 31"/>
                  <a:gd name="T9" fmla="*/ 2147483647 h 34"/>
                  <a:gd name="T10" fmla="*/ 2147483647 w 31"/>
                  <a:gd name="T11" fmla="*/ 2147483647 h 34"/>
                  <a:gd name="T12" fmla="*/ 2147483647 w 31"/>
                  <a:gd name="T13" fmla="*/ 0 h 34"/>
                  <a:gd name="T14" fmla="*/ 2147483647 w 31"/>
                  <a:gd name="T15" fmla="*/ 1971193973 h 3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4"/>
                  <a:gd name="T26" fmla="*/ 31 w 31"/>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4">
                    <a:moveTo>
                      <a:pt x="13" y="5"/>
                    </a:moveTo>
                    <a:lnTo>
                      <a:pt x="0" y="19"/>
                    </a:lnTo>
                    <a:lnTo>
                      <a:pt x="10" y="34"/>
                    </a:lnTo>
                    <a:lnTo>
                      <a:pt x="15" y="30"/>
                    </a:lnTo>
                    <a:lnTo>
                      <a:pt x="28" y="19"/>
                    </a:lnTo>
                    <a:lnTo>
                      <a:pt x="31" y="8"/>
                    </a:lnTo>
                    <a:lnTo>
                      <a:pt x="19" y="0"/>
                    </a:lnTo>
                    <a:lnTo>
                      <a:pt x="13" y="5"/>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07" name="Freeform 66"/>
              <p:cNvSpPr>
                <a:spLocks/>
              </p:cNvSpPr>
              <p:nvPr/>
            </p:nvSpPr>
            <p:spPr bwMode="auto">
              <a:xfrm>
                <a:off x="4875" y="2879"/>
                <a:ext cx="251" cy="451"/>
              </a:xfrm>
              <a:custGeom>
                <a:avLst/>
                <a:gdLst>
                  <a:gd name="T0" fmla="*/ 2147483647 w 109"/>
                  <a:gd name="T1" fmla="*/ 2147483647 h 223"/>
                  <a:gd name="T2" fmla="*/ 2147483647 w 109"/>
                  <a:gd name="T3" fmla="*/ 2147483647 h 223"/>
                  <a:gd name="T4" fmla="*/ 2147483647 w 109"/>
                  <a:gd name="T5" fmla="*/ 2147483647 h 223"/>
                  <a:gd name="T6" fmla="*/ 2147483647 w 109"/>
                  <a:gd name="T7" fmla="*/ 2147483647 h 223"/>
                  <a:gd name="T8" fmla="*/ 2147483647 w 109"/>
                  <a:gd name="T9" fmla="*/ 2147483647 h 223"/>
                  <a:gd name="T10" fmla="*/ 2147483647 w 109"/>
                  <a:gd name="T11" fmla="*/ 2147483647 h 223"/>
                  <a:gd name="T12" fmla="*/ 2147483647 w 109"/>
                  <a:gd name="T13" fmla="*/ 2147483647 h 223"/>
                  <a:gd name="T14" fmla="*/ 2147483647 w 109"/>
                  <a:gd name="T15" fmla="*/ 2147483647 h 223"/>
                  <a:gd name="T16" fmla="*/ 2147483647 w 109"/>
                  <a:gd name="T17" fmla="*/ 2147483647 h 223"/>
                  <a:gd name="T18" fmla="*/ 0 w 109"/>
                  <a:gd name="T19" fmla="*/ 2147483647 h 223"/>
                  <a:gd name="T20" fmla="*/ 2147483647 w 109"/>
                  <a:gd name="T21" fmla="*/ 2147483647 h 223"/>
                  <a:gd name="T22" fmla="*/ 2147483647 w 109"/>
                  <a:gd name="T23" fmla="*/ 2147483647 h 223"/>
                  <a:gd name="T24" fmla="*/ 2147483647 w 109"/>
                  <a:gd name="T25" fmla="*/ 2147483647 h 223"/>
                  <a:gd name="T26" fmla="*/ 2147483647 w 109"/>
                  <a:gd name="T27" fmla="*/ 2147483647 h 223"/>
                  <a:gd name="T28" fmla="*/ 2147483647 w 109"/>
                  <a:gd name="T29" fmla="*/ 2147483647 h 223"/>
                  <a:gd name="T30" fmla="*/ 2147483647 w 109"/>
                  <a:gd name="T31" fmla="*/ 2147483647 h 223"/>
                  <a:gd name="T32" fmla="*/ 2147483647 w 109"/>
                  <a:gd name="T33" fmla="*/ 2147483647 h 223"/>
                  <a:gd name="T34" fmla="*/ 2147483647 w 109"/>
                  <a:gd name="T35" fmla="*/ 2147483647 h 223"/>
                  <a:gd name="T36" fmla="*/ 2147483647 w 109"/>
                  <a:gd name="T37" fmla="*/ 2147483647 h 223"/>
                  <a:gd name="T38" fmla="*/ 2147483647 w 109"/>
                  <a:gd name="T39" fmla="*/ 2147483647 h 223"/>
                  <a:gd name="T40" fmla="*/ 2147483647 w 109"/>
                  <a:gd name="T41" fmla="*/ 2147483647 h 223"/>
                  <a:gd name="T42" fmla="*/ 2147483647 w 109"/>
                  <a:gd name="T43" fmla="*/ 2147483647 h 223"/>
                  <a:gd name="T44" fmla="*/ 2147483647 w 109"/>
                  <a:gd name="T45" fmla="*/ 2147483647 h 223"/>
                  <a:gd name="T46" fmla="*/ 2147483647 w 109"/>
                  <a:gd name="T47" fmla="*/ 2147483647 h 223"/>
                  <a:gd name="T48" fmla="*/ 2147483647 w 109"/>
                  <a:gd name="T49" fmla="*/ 2147483647 h 223"/>
                  <a:gd name="T50" fmla="*/ 2147483647 w 109"/>
                  <a:gd name="T51" fmla="*/ 2147483647 h 223"/>
                  <a:gd name="T52" fmla="*/ 2147483647 w 109"/>
                  <a:gd name="T53" fmla="*/ 2147483647 h 223"/>
                  <a:gd name="T54" fmla="*/ 2147483647 w 109"/>
                  <a:gd name="T55" fmla="*/ 2147483647 h 223"/>
                  <a:gd name="T56" fmla="*/ 2147483647 w 109"/>
                  <a:gd name="T57" fmla="*/ 2147483647 h 223"/>
                  <a:gd name="T58" fmla="*/ 2147483647 w 109"/>
                  <a:gd name="T59" fmla="*/ 0 h 223"/>
                  <a:gd name="T60" fmla="*/ 2147483647 w 109"/>
                  <a:gd name="T61" fmla="*/ 0 h 223"/>
                  <a:gd name="T62" fmla="*/ 2147483647 w 109"/>
                  <a:gd name="T63" fmla="*/ 1420278748 h 223"/>
                  <a:gd name="T64" fmla="*/ 2147483647 w 109"/>
                  <a:gd name="T65" fmla="*/ 2147483647 h 223"/>
                  <a:gd name="T66" fmla="*/ 2147483647 w 109"/>
                  <a:gd name="T67" fmla="*/ 2147483647 h 223"/>
                  <a:gd name="T68" fmla="*/ 2147483647 w 109"/>
                  <a:gd name="T69" fmla="*/ 2147483647 h 223"/>
                  <a:gd name="T70" fmla="*/ 2147483647 w 109"/>
                  <a:gd name="T71" fmla="*/ 2147483647 h 223"/>
                  <a:gd name="T72" fmla="*/ 2147483647 w 109"/>
                  <a:gd name="T73" fmla="*/ 2147483647 h 223"/>
                  <a:gd name="T74" fmla="*/ 2147483647 w 109"/>
                  <a:gd name="T75" fmla="*/ 2147483647 h 223"/>
                  <a:gd name="T76" fmla="*/ 2147483647 w 109"/>
                  <a:gd name="T77" fmla="*/ 2147483647 h 223"/>
                  <a:gd name="T78" fmla="*/ 2147483647 w 109"/>
                  <a:gd name="T79" fmla="*/ 2147483647 h 223"/>
                  <a:gd name="T80" fmla="*/ 2147483647 w 109"/>
                  <a:gd name="T81" fmla="*/ 2147483647 h 223"/>
                  <a:gd name="T82" fmla="*/ 2147483647 w 109"/>
                  <a:gd name="T83" fmla="*/ 2147483647 h 223"/>
                  <a:gd name="T84" fmla="*/ 2147483647 w 109"/>
                  <a:gd name="T85" fmla="*/ 2147483647 h 223"/>
                  <a:gd name="T86" fmla="*/ 2147483647 w 109"/>
                  <a:gd name="T87" fmla="*/ 2147483647 h 223"/>
                  <a:gd name="T88" fmla="*/ 2147483647 w 109"/>
                  <a:gd name="T89" fmla="*/ 2147483647 h 223"/>
                  <a:gd name="T90" fmla="*/ 2147483647 w 109"/>
                  <a:gd name="T91" fmla="*/ 2147483647 h 2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
                  <a:gd name="T139" fmla="*/ 0 h 223"/>
                  <a:gd name="T140" fmla="*/ 109 w 109"/>
                  <a:gd name="T141" fmla="*/ 223 h 2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 h="223">
                    <a:moveTo>
                      <a:pt x="39" y="62"/>
                    </a:moveTo>
                    <a:lnTo>
                      <a:pt x="34" y="63"/>
                    </a:lnTo>
                    <a:lnTo>
                      <a:pt x="21" y="70"/>
                    </a:lnTo>
                    <a:lnTo>
                      <a:pt x="18" y="83"/>
                    </a:lnTo>
                    <a:lnTo>
                      <a:pt x="14" y="97"/>
                    </a:lnTo>
                    <a:lnTo>
                      <a:pt x="17" y="113"/>
                    </a:lnTo>
                    <a:lnTo>
                      <a:pt x="19" y="130"/>
                    </a:lnTo>
                    <a:lnTo>
                      <a:pt x="11" y="141"/>
                    </a:lnTo>
                    <a:lnTo>
                      <a:pt x="3" y="153"/>
                    </a:lnTo>
                    <a:lnTo>
                      <a:pt x="0" y="175"/>
                    </a:lnTo>
                    <a:lnTo>
                      <a:pt x="3" y="193"/>
                    </a:lnTo>
                    <a:lnTo>
                      <a:pt x="7" y="214"/>
                    </a:lnTo>
                    <a:lnTo>
                      <a:pt x="26" y="223"/>
                    </a:lnTo>
                    <a:lnTo>
                      <a:pt x="39" y="216"/>
                    </a:lnTo>
                    <a:lnTo>
                      <a:pt x="52" y="210"/>
                    </a:lnTo>
                    <a:lnTo>
                      <a:pt x="56" y="195"/>
                    </a:lnTo>
                    <a:lnTo>
                      <a:pt x="61" y="180"/>
                    </a:lnTo>
                    <a:lnTo>
                      <a:pt x="67" y="165"/>
                    </a:lnTo>
                    <a:lnTo>
                      <a:pt x="72" y="149"/>
                    </a:lnTo>
                    <a:lnTo>
                      <a:pt x="77" y="134"/>
                    </a:lnTo>
                    <a:lnTo>
                      <a:pt x="83" y="119"/>
                    </a:lnTo>
                    <a:lnTo>
                      <a:pt x="87" y="104"/>
                    </a:lnTo>
                    <a:lnTo>
                      <a:pt x="92" y="88"/>
                    </a:lnTo>
                    <a:lnTo>
                      <a:pt x="99" y="78"/>
                    </a:lnTo>
                    <a:lnTo>
                      <a:pt x="98" y="55"/>
                    </a:lnTo>
                    <a:lnTo>
                      <a:pt x="106" y="62"/>
                    </a:lnTo>
                    <a:lnTo>
                      <a:pt x="109" y="52"/>
                    </a:lnTo>
                    <a:lnTo>
                      <a:pt x="105" y="32"/>
                    </a:lnTo>
                    <a:lnTo>
                      <a:pt x="100" y="10"/>
                    </a:lnTo>
                    <a:lnTo>
                      <a:pt x="95" y="0"/>
                    </a:lnTo>
                    <a:lnTo>
                      <a:pt x="92" y="0"/>
                    </a:lnTo>
                    <a:lnTo>
                      <a:pt x="88" y="4"/>
                    </a:lnTo>
                    <a:lnTo>
                      <a:pt x="86" y="21"/>
                    </a:lnTo>
                    <a:lnTo>
                      <a:pt x="81" y="24"/>
                    </a:lnTo>
                    <a:lnTo>
                      <a:pt x="77" y="27"/>
                    </a:lnTo>
                    <a:lnTo>
                      <a:pt x="73" y="24"/>
                    </a:lnTo>
                    <a:lnTo>
                      <a:pt x="75" y="33"/>
                    </a:lnTo>
                    <a:lnTo>
                      <a:pt x="71" y="39"/>
                    </a:lnTo>
                    <a:lnTo>
                      <a:pt x="73" y="42"/>
                    </a:lnTo>
                    <a:lnTo>
                      <a:pt x="66" y="47"/>
                    </a:lnTo>
                    <a:lnTo>
                      <a:pt x="67" y="42"/>
                    </a:lnTo>
                    <a:lnTo>
                      <a:pt x="61" y="53"/>
                    </a:lnTo>
                    <a:lnTo>
                      <a:pt x="59" y="53"/>
                    </a:lnTo>
                    <a:lnTo>
                      <a:pt x="56" y="52"/>
                    </a:lnTo>
                    <a:lnTo>
                      <a:pt x="51" y="61"/>
                    </a:lnTo>
                    <a:lnTo>
                      <a:pt x="39" y="6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08" name="Freeform 67"/>
              <p:cNvSpPr>
                <a:spLocks/>
              </p:cNvSpPr>
              <p:nvPr/>
            </p:nvSpPr>
            <p:spPr bwMode="auto">
              <a:xfrm>
                <a:off x="4547" y="2788"/>
                <a:ext cx="103" cy="259"/>
              </a:xfrm>
              <a:custGeom>
                <a:avLst/>
                <a:gdLst>
                  <a:gd name="T0" fmla="*/ 2147483647 w 45"/>
                  <a:gd name="T1" fmla="*/ 2147483647 h 129"/>
                  <a:gd name="T2" fmla="*/ 2147483647 w 45"/>
                  <a:gd name="T3" fmla="*/ 2147483647 h 129"/>
                  <a:gd name="T4" fmla="*/ 2147483647 w 45"/>
                  <a:gd name="T5" fmla="*/ 2147483647 h 129"/>
                  <a:gd name="T6" fmla="*/ 2147483647 w 45"/>
                  <a:gd name="T7" fmla="*/ 2147483647 h 129"/>
                  <a:gd name="T8" fmla="*/ 2147483647 w 45"/>
                  <a:gd name="T9" fmla="*/ 2147483647 h 129"/>
                  <a:gd name="T10" fmla="*/ 2147483647 w 45"/>
                  <a:gd name="T11" fmla="*/ 2147483647 h 129"/>
                  <a:gd name="T12" fmla="*/ 2147483647 w 45"/>
                  <a:gd name="T13" fmla="*/ 2147483647 h 129"/>
                  <a:gd name="T14" fmla="*/ 2147483647 w 45"/>
                  <a:gd name="T15" fmla="*/ 2147483647 h 129"/>
                  <a:gd name="T16" fmla="*/ 2147483647 w 45"/>
                  <a:gd name="T17" fmla="*/ 2147483647 h 129"/>
                  <a:gd name="T18" fmla="*/ 2147483647 w 45"/>
                  <a:gd name="T19" fmla="*/ 2147483647 h 129"/>
                  <a:gd name="T20" fmla="*/ 2147483647 w 45"/>
                  <a:gd name="T21" fmla="*/ 2147483647 h 129"/>
                  <a:gd name="T22" fmla="*/ 2147483647 w 45"/>
                  <a:gd name="T23" fmla="*/ 2147483647 h 129"/>
                  <a:gd name="T24" fmla="*/ 2147483647 w 45"/>
                  <a:gd name="T25" fmla="*/ 2147483647 h 129"/>
                  <a:gd name="T26" fmla="*/ 2147483647 w 45"/>
                  <a:gd name="T27" fmla="*/ 2147483647 h 129"/>
                  <a:gd name="T28" fmla="*/ 2147483647 w 45"/>
                  <a:gd name="T29" fmla="*/ 1767241823 h 129"/>
                  <a:gd name="T30" fmla="*/ 2147483647 w 45"/>
                  <a:gd name="T31" fmla="*/ 584526279 h 129"/>
                  <a:gd name="T32" fmla="*/ 2147483647 w 45"/>
                  <a:gd name="T33" fmla="*/ 0 h 129"/>
                  <a:gd name="T34" fmla="*/ 2147483647 w 45"/>
                  <a:gd name="T35" fmla="*/ 1173582815 h 129"/>
                  <a:gd name="T36" fmla="*/ 2147483647 w 45"/>
                  <a:gd name="T37" fmla="*/ 2147483647 h 129"/>
                  <a:gd name="T38" fmla="*/ 2147483647 w 45"/>
                  <a:gd name="T39" fmla="*/ 2147483647 h 129"/>
                  <a:gd name="T40" fmla="*/ 2147483647 w 45"/>
                  <a:gd name="T41" fmla="*/ 2147483647 h 129"/>
                  <a:gd name="T42" fmla="*/ 2147483647 w 45"/>
                  <a:gd name="T43" fmla="*/ 2147483647 h 129"/>
                  <a:gd name="T44" fmla="*/ 2147483647 w 45"/>
                  <a:gd name="T45" fmla="*/ 2147483647 h 129"/>
                  <a:gd name="T46" fmla="*/ 0 w 45"/>
                  <a:gd name="T47" fmla="*/ 2147483647 h 129"/>
                  <a:gd name="T48" fmla="*/ 2147483647 w 45"/>
                  <a:gd name="T49" fmla="*/ 2147483647 h 129"/>
                  <a:gd name="T50" fmla="*/ 2147483647 w 45"/>
                  <a:gd name="T51" fmla="*/ 2147483647 h 129"/>
                  <a:gd name="T52" fmla="*/ 2147483647 w 45"/>
                  <a:gd name="T53" fmla="*/ 2147483647 h 129"/>
                  <a:gd name="T54" fmla="*/ 2147483647 w 45"/>
                  <a:gd name="T55" fmla="*/ 2147483647 h 1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
                  <a:gd name="T85" fmla="*/ 0 h 129"/>
                  <a:gd name="T86" fmla="*/ 45 w 45"/>
                  <a:gd name="T87" fmla="*/ 129 h 1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 h="129">
                    <a:moveTo>
                      <a:pt x="26" y="90"/>
                    </a:moveTo>
                    <a:lnTo>
                      <a:pt x="20" y="107"/>
                    </a:lnTo>
                    <a:lnTo>
                      <a:pt x="28" y="118"/>
                    </a:lnTo>
                    <a:lnTo>
                      <a:pt x="34" y="129"/>
                    </a:lnTo>
                    <a:lnTo>
                      <a:pt x="32" y="119"/>
                    </a:lnTo>
                    <a:lnTo>
                      <a:pt x="41" y="111"/>
                    </a:lnTo>
                    <a:lnTo>
                      <a:pt x="43" y="99"/>
                    </a:lnTo>
                    <a:lnTo>
                      <a:pt x="45" y="88"/>
                    </a:lnTo>
                    <a:lnTo>
                      <a:pt x="36" y="78"/>
                    </a:lnTo>
                    <a:lnTo>
                      <a:pt x="28" y="68"/>
                    </a:lnTo>
                    <a:lnTo>
                      <a:pt x="25" y="52"/>
                    </a:lnTo>
                    <a:lnTo>
                      <a:pt x="28" y="39"/>
                    </a:lnTo>
                    <a:lnTo>
                      <a:pt x="33" y="36"/>
                    </a:lnTo>
                    <a:lnTo>
                      <a:pt x="29" y="23"/>
                    </a:lnTo>
                    <a:lnTo>
                      <a:pt x="25" y="6"/>
                    </a:lnTo>
                    <a:lnTo>
                      <a:pt x="19" y="2"/>
                    </a:lnTo>
                    <a:lnTo>
                      <a:pt x="4" y="0"/>
                    </a:lnTo>
                    <a:lnTo>
                      <a:pt x="5" y="4"/>
                    </a:lnTo>
                    <a:lnTo>
                      <a:pt x="14" y="18"/>
                    </a:lnTo>
                    <a:lnTo>
                      <a:pt x="11" y="23"/>
                    </a:lnTo>
                    <a:lnTo>
                      <a:pt x="11" y="36"/>
                    </a:lnTo>
                    <a:lnTo>
                      <a:pt x="10" y="49"/>
                    </a:lnTo>
                    <a:lnTo>
                      <a:pt x="8" y="53"/>
                    </a:lnTo>
                    <a:lnTo>
                      <a:pt x="0" y="69"/>
                    </a:lnTo>
                    <a:lnTo>
                      <a:pt x="7" y="77"/>
                    </a:lnTo>
                    <a:lnTo>
                      <a:pt x="11" y="83"/>
                    </a:lnTo>
                    <a:lnTo>
                      <a:pt x="20" y="84"/>
                    </a:lnTo>
                    <a:lnTo>
                      <a:pt x="26" y="9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09" name="Freeform 68"/>
              <p:cNvSpPr>
                <a:spLocks/>
              </p:cNvSpPr>
              <p:nvPr/>
            </p:nvSpPr>
            <p:spPr bwMode="auto">
              <a:xfrm>
                <a:off x="4461" y="2826"/>
                <a:ext cx="348" cy="546"/>
              </a:xfrm>
              <a:custGeom>
                <a:avLst/>
                <a:gdLst>
                  <a:gd name="T0" fmla="*/ 2147483647 w 152"/>
                  <a:gd name="T1" fmla="*/ 2147483647 h 271"/>
                  <a:gd name="T2" fmla="*/ 2147483647 w 152"/>
                  <a:gd name="T3" fmla="*/ 2147483647 h 271"/>
                  <a:gd name="T4" fmla="*/ 2147483647 w 152"/>
                  <a:gd name="T5" fmla="*/ 2147483647 h 271"/>
                  <a:gd name="T6" fmla="*/ 2147483647 w 152"/>
                  <a:gd name="T7" fmla="*/ 2147483647 h 271"/>
                  <a:gd name="T8" fmla="*/ 2147483647 w 152"/>
                  <a:gd name="T9" fmla="*/ 2147483647 h 271"/>
                  <a:gd name="T10" fmla="*/ 2147483647 w 152"/>
                  <a:gd name="T11" fmla="*/ 2147483647 h 271"/>
                  <a:gd name="T12" fmla="*/ 2147483647 w 152"/>
                  <a:gd name="T13" fmla="*/ 2147483647 h 271"/>
                  <a:gd name="T14" fmla="*/ 2147483647 w 152"/>
                  <a:gd name="T15" fmla="*/ 0 h 271"/>
                  <a:gd name="T16" fmla="*/ 2147483647 w 152"/>
                  <a:gd name="T17" fmla="*/ 2147483647 h 271"/>
                  <a:gd name="T18" fmla="*/ 2147483647 w 152"/>
                  <a:gd name="T19" fmla="*/ 2147483647 h 271"/>
                  <a:gd name="T20" fmla="*/ 2147483647 w 152"/>
                  <a:gd name="T21" fmla="*/ 2147483647 h 271"/>
                  <a:gd name="T22" fmla="*/ 2147483647 w 152"/>
                  <a:gd name="T23" fmla="*/ 2147483647 h 271"/>
                  <a:gd name="T24" fmla="*/ 2147483647 w 152"/>
                  <a:gd name="T25" fmla="*/ 2147483647 h 271"/>
                  <a:gd name="T26" fmla="*/ 2147483647 w 152"/>
                  <a:gd name="T27" fmla="*/ 2147483647 h 271"/>
                  <a:gd name="T28" fmla="*/ 2147483647 w 152"/>
                  <a:gd name="T29" fmla="*/ 2147483647 h 271"/>
                  <a:gd name="T30" fmla="*/ 2147483647 w 152"/>
                  <a:gd name="T31" fmla="*/ 2147483647 h 271"/>
                  <a:gd name="T32" fmla="*/ 2147483647 w 152"/>
                  <a:gd name="T33" fmla="*/ 2147483647 h 271"/>
                  <a:gd name="T34" fmla="*/ 2147483647 w 152"/>
                  <a:gd name="T35" fmla="*/ 2147483647 h 271"/>
                  <a:gd name="T36" fmla="*/ 2147483647 w 152"/>
                  <a:gd name="T37" fmla="*/ 2147483647 h 271"/>
                  <a:gd name="T38" fmla="*/ 2147483647 w 152"/>
                  <a:gd name="T39" fmla="*/ 2147483647 h 271"/>
                  <a:gd name="T40" fmla="*/ 2147483647 w 152"/>
                  <a:gd name="T41" fmla="*/ 2147483647 h 271"/>
                  <a:gd name="T42" fmla="*/ 2147483647 w 152"/>
                  <a:gd name="T43" fmla="*/ 2147483647 h 271"/>
                  <a:gd name="T44" fmla="*/ 2147483647 w 152"/>
                  <a:gd name="T45" fmla="*/ 2147483647 h 271"/>
                  <a:gd name="T46" fmla="*/ 2147483647 w 152"/>
                  <a:gd name="T47" fmla="*/ 2147483647 h 271"/>
                  <a:gd name="T48" fmla="*/ 2147483647 w 152"/>
                  <a:gd name="T49" fmla="*/ 2147483647 h 271"/>
                  <a:gd name="T50" fmla="*/ 2147483647 w 152"/>
                  <a:gd name="T51" fmla="*/ 2147483647 h 271"/>
                  <a:gd name="T52" fmla="*/ 2147483647 w 152"/>
                  <a:gd name="T53" fmla="*/ 2147483647 h 271"/>
                  <a:gd name="T54" fmla="*/ 2147483647 w 152"/>
                  <a:gd name="T55" fmla="*/ 2147483647 h 271"/>
                  <a:gd name="T56" fmla="*/ 2147483647 w 152"/>
                  <a:gd name="T57" fmla="*/ 2147483647 h 271"/>
                  <a:gd name="T58" fmla="*/ 2147483647 w 152"/>
                  <a:gd name="T59" fmla="*/ 2147483647 h 271"/>
                  <a:gd name="T60" fmla="*/ 2147483647 w 152"/>
                  <a:gd name="T61" fmla="*/ 2147483647 h 271"/>
                  <a:gd name="T62" fmla="*/ 2147483647 w 152"/>
                  <a:gd name="T63" fmla="*/ 2147483647 h 271"/>
                  <a:gd name="T64" fmla="*/ 2147483647 w 152"/>
                  <a:gd name="T65" fmla="*/ 2147483647 h 271"/>
                  <a:gd name="T66" fmla="*/ 2147483647 w 152"/>
                  <a:gd name="T67" fmla="*/ 2147483647 h 271"/>
                  <a:gd name="T68" fmla="*/ 2147483647 w 152"/>
                  <a:gd name="T69" fmla="*/ 2147483647 h 271"/>
                  <a:gd name="T70" fmla="*/ 2147483647 w 152"/>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
                  <a:gd name="T109" fmla="*/ 0 h 271"/>
                  <a:gd name="T110" fmla="*/ 152 w 152"/>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 h="271">
                    <a:moveTo>
                      <a:pt x="63" y="169"/>
                    </a:moveTo>
                    <a:lnTo>
                      <a:pt x="62" y="158"/>
                    </a:lnTo>
                    <a:lnTo>
                      <a:pt x="61" y="153"/>
                    </a:lnTo>
                    <a:lnTo>
                      <a:pt x="67" y="153"/>
                    </a:lnTo>
                    <a:lnTo>
                      <a:pt x="83" y="139"/>
                    </a:lnTo>
                    <a:lnTo>
                      <a:pt x="94" y="125"/>
                    </a:lnTo>
                    <a:lnTo>
                      <a:pt x="106" y="117"/>
                    </a:lnTo>
                    <a:lnTo>
                      <a:pt x="118" y="110"/>
                    </a:lnTo>
                    <a:lnTo>
                      <a:pt x="136" y="98"/>
                    </a:lnTo>
                    <a:lnTo>
                      <a:pt x="149" y="77"/>
                    </a:lnTo>
                    <a:lnTo>
                      <a:pt x="152" y="64"/>
                    </a:lnTo>
                    <a:lnTo>
                      <a:pt x="150" y="65"/>
                    </a:lnTo>
                    <a:lnTo>
                      <a:pt x="148" y="42"/>
                    </a:lnTo>
                    <a:lnTo>
                      <a:pt x="150" y="33"/>
                    </a:lnTo>
                    <a:lnTo>
                      <a:pt x="150" y="10"/>
                    </a:lnTo>
                    <a:lnTo>
                      <a:pt x="151" y="0"/>
                    </a:lnTo>
                    <a:lnTo>
                      <a:pt x="150" y="0"/>
                    </a:lnTo>
                    <a:lnTo>
                      <a:pt x="134" y="7"/>
                    </a:lnTo>
                    <a:lnTo>
                      <a:pt x="119" y="14"/>
                    </a:lnTo>
                    <a:lnTo>
                      <a:pt x="112" y="15"/>
                    </a:lnTo>
                    <a:lnTo>
                      <a:pt x="101" y="19"/>
                    </a:lnTo>
                    <a:lnTo>
                      <a:pt x="85" y="16"/>
                    </a:lnTo>
                    <a:lnTo>
                      <a:pt x="76" y="17"/>
                    </a:lnTo>
                    <a:lnTo>
                      <a:pt x="70" y="17"/>
                    </a:lnTo>
                    <a:lnTo>
                      <a:pt x="65" y="20"/>
                    </a:lnTo>
                    <a:lnTo>
                      <a:pt x="62" y="33"/>
                    </a:lnTo>
                    <a:lnTo>
                      <a:pt x="65" y="49"/>
                    </a:lnTo>
                    <a:lnTo>
                      <a:pt x="73" y="59"/>
                    </a:lnTo>
                    <a:lnTo>
                      <a:pt x="82" y="69"/>
                    </a:lnTo>
                    <a:lnTo>
                      <a:pt x="80" y="80"/>
                    </a:lnTo>
                    <a:lnTo>
                      <a:pt x="78" y="92"/>
                    </a:lnTo>
                    <a:lnTo>
                      <a:pt x="69" y="100"/>
                    </a:lnTo>
                    <a:lnTo>
                      <a:pt x="71" y="110"/>
                    </a:lnTo>
                    <a:lnTo>
                      <a:pt x="65" y="99"/>
                    </a:lnTo>
                    <a:lnTo>
                      <a:pt x="57" y="88"/>
                    </a:lnTo>
                    <a:lnTo>
                      <a:pt x="63" y="71"/>
                    </a:lnTo>
                    <a:lnTo>
                      <a:pt x="57" y="65"/>
                    </a:lnTo>
                    <a:lnTo>
                      <a:pt x="48" y="64"/>
                    </a:lnTo>
                    <a:lnTo>
                      <a:pt x="44" y="58"/>
                    </a:lnTo>
                    <a:lnTo>
                      <a:pt x="33" y="62"/>
                    </a:lnTo>
                    <a:lnTo>
                      <a:pt x="22" y="66"/>
                    </a:lnTo>
                    <a:lnTo>
                      <a:pt x="11" y="72"/>
                    </a:lnTo>
                    <a:lnTo>
                      <a:pt x="0" y="76"/>
                    </a:lnTo>
                    <a:lnTo>
                      <a:pt x="2" y="85"/>
                    </a:lnTo>
                    <a:lnTo>
                      <a:pt x="2" y="91"/>
                    </a:lnTo>
                    <a:lnTo>
                      <a:pt x="9" y="91"/>
                    </a:lnTo>
                    <a:lnTo>
                      <a:pt x="23" y="97"/>
                    </a:lnTo>
                    <a:lnTo>
                      <a:pt x="37" y="103"/>
                    </a:lnTo>
                    <a:lnTo>
                      <a:pt x="37" y="123"/>
                    </a:lnTo>
                    <a:lnTo>
                      <a:pt x="35" y="138"/>
                    </a:lnTo>
                    <a:lnTo>
                      <a:pt x="36" y="152"/>
                    </a:lnTo>
                    <a:lnTo>
                      <a:pt x="31" y="167"/>
                    </a:lnTo>
                    <a:lnTo>
                      <a:pt x="28" y="180"/>
                    </a:lnTo>
                    <a:lnTo>
                      <a:pt x="19" y="188"/>
                    </a:lnTo>
                    <a:lnTo>
                      <a:pt x="11" y="198"/>
                    </a:lnTo>
                    <a:lnTo>
                      <a:pt x="13" y="210"/>
                    </a:lnTo>
                    <a:lnTo>
                      <a:pt x="16" y="222"/>
                    </a:lnTo>
                    <a:lnTo>
                      <a:pt x="16" y="239"/>
                    </a:lnTo>
                    <a:lnTo>
                      <a:pt x="16" y="256"/>
                    </a:lnTo>
                    <a:lnTo>
                      <a:pt x="17" y="271"/>
                    </a:lnTo>
                    <a:lnTo>
                      <a:pt x="29" y="271"/>
                    </a:lnTo>
                    <a:lnTo>
                      <a:pt x="29" y="261"/>
                    </a:lnTo>
                    <a:lnTo>
                      <a:pt x="25" y="256"/>
                    </a:lnTo>
                    <a:lnTo>
                      <a:pt x="41" y="242"/>
                    </a:lnTo>
                    <a:lnTo>
                      <a:pt x="54" y="236"/>
                    </a:lnTo>
                    <a:lnTo>
                      <a:pt x="66" y="228"/>
                    </a:lnTo>
                    <a:lnTo>
                      <a:pt x="66" y="222"/>
                    </a:lnTo>
                    <a:lnTo>
                      <a:pt x="68" y="207"/>
                    </a:lnTo>
                    <a:lnTo>
                      <a:pt x="70" y="193"/>
                    </a:lnTo>
                    <a:lnTo>
                      <a:pt x="67" y="197"/>
                    </a:lnTo>
                    <a:lnTo>
                      <a:pt x="65" y="183"/>
                    </a:lnTo>
                    <a:lnTo>
                      <a:pt x="63" y="169"/>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10" name="Freeform 69"/>
              <p:cNvSpPr>
                <a:spLocks/>
              </p:cNvSpPr>
              <p:nvPr/>
            </p:nvSpPr>
            <p:spPr bwMode="auto">
              <a:xfrm>
                <a:off x="4333" y="3430"/>
                <a:ext cx="70" cy="69"/>
              </a:xfrm>
              <a:custGeom>
                <a:avLst/>
                <a:gdLst>
                  <a:gd name="T0" fmla="*/ 2147483647 w 31"/>
                  <a:gd name="T1" fmla="*/ 1971193973 h 34"/>
                  <a:gd name="T2" fmla="*/ 0 w 31"/>
                  <a:gd name="T3" fmla="*/ 2147483647 h 34"/>
                  <a:gd name="T4" fmla="*/ 2147483647 w 31"/>
                  <a:gd name="T5" fmla="*/ 2147483647 h 34"/>
                  <a:gd name="T6" fmla="*/ 2147483647 w 31"/>
                  <a:gd name="T7" fmla="*/ 2147483647 h 34"/>
                  <a:gd name="T8" fmla="*/ 2147483647 w 31"/>
                  <a:gd name="T9" fmla="*/ 2147483647 h 34"/>
                  <a:gd name="T10" fmla="*/ 2147483647 w 31"/>
                  <a:gd name="T11" fmla="*/ 2147483647 h 34"/>
                  <a:gd name="T12" fmla="*/ 2147483647 w 31"/>
                  <a:gd name="T13" fmla="*/ 0 h 34"/>
                  <a:gd name="T14" fmla="*/ 2147483647 w 31"/>
                  <a:gd name="T15" fmla="*/ 1971193973 h 3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4"/>
                  <a:gd name="T26" fmla="*/ 31 w 31"/>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4">
                    <a:moveTo>
                      <a:pt x="13" y="5"/>
                    </a:moveTo>
                    <a:lnTo>
                      <a:pt x="0" y="19"/>
                    </a:lnTo>
                    <a:lnTo>
                      <a:pt x="10" y="34"/>
                    </a:lnTo>
                    <a:lnTo>
                      <a:pt x="15" y="30"/>
                    </a:lnTo>
                    <a:lnTo>
                      <a:pt x="28" y="19"/>
                    </a:lnTo>
                    <a:lnTo>
                      <a:pt x="31" y="8"/>
                    </a:lnTo>
                    <a:lnTo>
                      <a:pt x="19" y="0"/>
                    </a:lnTo>
                    <a:lnTo>
                      <a:pt x="13" y="5"/>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11" name="Freeform 70"/>
              <p:cNvSpPr>
                <a:spLocks/>
              </p:cNvSpPr>
              <p:nvPr/>
            </p:nvSpPr>
            <p:spPr bwMode="auto">
              <a:xfrm>
                <a:off x="3935" y="3234"/>
                <a:ext cx="10" cy="16"/>
              </a:xfrm>
              <a:custGeom>
                <a:avLst/>
                <a:gdLst>
                  <a:gd name="T0" fmla="*/ 2147483647 w 3"/>
                  <a:gd name="T1" fmla="*/ 2147483647 h 8"/>
                  <a:gd name="T2" fmla="*/ 0 w 3"/>
                  <a:gd name="T3" fmla="*/ 2147483647 h 8"/>
                  <a:gd name="T4" fmla="*/ 2147483647 w 3"/>
                  <a:gd name="T5" fmla="*/ 0 h 8"/>
                  <a:gd name="T6" fmla="*/ 2147483647 w 3"/>
                  <a:gd name="T7" fmla="*/ 2147483647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3" y="8"/>
                    </a:moveTo>
                    <a:lnTo>
                      <a:pt x="0" y="8"/>
                    </a:lnTo>
                    <a:lnTo>
                      <a:pt x="1" y="0"/>
                    </a:lnTo>
                    <a:lnTo>
                      <a:pt x="3" y="8"/>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12" name="Freeform 71"/>
              <p:cNvSpPr>
                <a:spLocks/>
              </p:cNvSpPr>
              <p:nvPr/>
            </p:nvSpPr>
            <p:spPr bwMode="auto">
              <a:xfrm>
                <a:off x="4464" y="3336"/>
                <a:ext cx="38" cy="53"/>
              </a:xfrm>
              <a:custGeom>
                <a:avLst/>
                <a:gdLst>
                  <a:gd name="T0" fmla="*/ 2147483647 w 16"/>
                  <a:gd name="T1" fmla="*/ 0 h 26"/>
                  <a:gd name="T2" fmla="*/ 2147483647 w 16"/>
                  <a:gd name="T3" fmla="*/ 2147483647 h 26"/>
                  <a:gd name="T4" fmla="*/ 0 w 16"/>
                  <a:gd name="T5" fmla="*/ 2147483647 h 26"/>
                  <a:gd name="T6" fmla="*/ 2147483647 w 16"/>
                  <a:gd name="T7" fmla="*/ 2147483647 h 26"/>
                  <a:gd name="T8" fmla="*/ 2147483647 w 16"/>
                  <a:gd name="T9" fmla="*/ 2147483647 h 26"/>
                  <a:gd name="T10" fmla="*/ 2147483647 w 16"/>
                  <a:gd name="T11" fmla="*/ 1301649351 h 26"/>
                  <a:gd name="T12" fmla="*/ 2147483647 w 16"/>
                  <a:gd name="T13" fmla="*/ 0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7" y="0"/>
                    </a:moveTo>
                    <a:lnTo>
                      <a:pt x="1" y="8"/>
                    </a:lnTo>
                    <a:lnTo>
                      <a:pt x="0" y="20"/>
                    </a:lnTo>
                    <a:lnTo>
                      <a:pt x="14" y="26"/>
                    </a:lnTo>
                    <a:lnTo>
                      <a:pt x="16" y="18"/>
                    </a:lnTo>
                    <a:lnTo>
                      <a:pt x="15" y="3"/>
                    </a:lnTo>
                    <a:lnTo>
                      <a:pt x="7" y="0"/>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13" name="Freeform 72"/>
              <p:cNvSpPr>
                <a:spLocks/>
              </p:cNvSpPr>
              <p:nvPr/>
            </p:nvSpPr>
            <p:spPr bwMode="auto">
              <a:xfrm>
                <a:off x="3854" y="2667"/>
                <a:ext cx="408" cy="410"/>
              </a:xfrm>
              <a:custGeom>
                <a:avLst/>
                <a:gdLst>
                  <a:gd name="T0" fmla="*/ 2147483647 w 178"/>
                  <a:gd name="T1" fmla="*/ 2147483647 h 202"/>
                  <a:gd name="T2" fmla="*/ 2147483647 w 178"/>
                  <a:gd name="T3" fmla="*/ 2147483647 h 202"/>
                  <a:gd name="T4" fmla="*/ 2147483647 w 178"/>
                  <a:gd name="T5" fmla="*/ 2147483647 h 202"/>
                  <a:gd name="T6" fmla="*/ 2147483647 w 178"/>
                  <a:gd name="T7" fmla="*/ 2147483647 h 202"/>
                  <a:gd name="T8" fmla="*/ 2147483647 w 178"/>
                  <a:gd name="T9" fmla="*/ 2147483647 h 202"/>
                  <a:gd name="T10" fmla="*/ 2147483647 w 178"/>
                  <a:gd name="T11" fmla="*/ 2147483647 h 202"/>
                  <a:gd name="T12" fmla="*/ 2147483647 w 178"/>
                  <a:gd name="T13" fmla="*/ 2147483647 h 202"/>
                  <a:gd name="T14" fmla="*/ 2147483647 w 178"/>
                  <a:gd name="T15" fmla="*/ 2147483647 h 202"/>
                  <a:gd name="T16" fmla="*/ 2147483647 w 178"/>
                  <a:gd name="T17" fmla="*/ 2147483647 h 202"/>
                  <a:gd name="T18" fmla="*/ 2147483647 w 178"/>
                  <a:gd name="T19" fmla="*/ 2147483647 h 202"/>
                  <a:gd name="T20" fmla="*/ 2147483647 w 178"/>
                  <a:gd name="T21" fmla="*/ 2147483647 h 202"/>
                  <a:gd name="T22" fmla="*/ 2147483647 w 178"/>
                  <a:gd name="T23" fmla="*/ 2147483647 h 202"/>
                  <a:gd name="T24" fmla="*/ 2147483647 w 178"/>
                  <a:gd name="T25" fmla="*/ 2147483647 h 202"/>
                  <a:gd name="T26" fmla="*/ 2147483647 w 178"/>
                  <a:gd name="T27" fmla="*/ 2147483647 h 202"/>
                  <a:gd name="T28" fmla="*/ 2147483647 w 178"/>
                  <a:gd name="T29" fmla="*/ 2147483647 h 202"/>
                  <a:gd name="T30" fmla="*/ 2147483647 w 178"/>
                  <a:gd name="T31" fmla="*/ 2147483647 h 202"/>
                  <a:gd name="T32" fmla="*/ 2147483647 w 178"/>
                  <a:gd name="T33" fmla="*/ 2147483647 h 202"/>
                  <a:gd name="T34" fmla="*/ 2147483647 w 178"/>
                  <a:gd name="T35" fmla="*/ 2147483647 h 202"/>
                  <a:gd name="T36" fmla="*/ 2147483647 w 178"/>
                  <a:gd name="T37" fmla="*/ 2147483647 h 202"/>
                  <a:gd name="T38" fmla="*/ 0 w 178"/>
                  <a:gd name="T39" fmla="*/ 2147483647 h 202"/>
                  <a:gd name="T40" fmla="*/ 2147483647 w 178"/>
                  <a:gd name="T41" fmla="*/ 2147483647 h 202"/>
                  <a:gd name="T42" fmla="*/ 2147483647 w 178"/>
                  <a:gd name="T43" fmla="*/ 2147483647 h 202"/>
                  <a:gd name="T44" fmla="*/ 2147483647 w 178"/>
                  <a:gd name="T45" fmla="*/ 2147483647 h 202"/>
                  <a:gd name="T46" fmla="*/ 2147483647 w 178"/>
                  <a:gd name="T47" fmla="*/ 2147483647 h 202"/>
                  <a:gd name="T48" fmla="*/ 2147483647 w 178"/>
                  <a:gd name="T49" fmla="*/ 2147483647 h 202"/>
                  <a:gd name="T50" fmla="*/ 2147483647 w 178"/>
                  <a:gd name="T51" fmla="*/ 2147483647 h 202"/>
                  <a:gd name="T52" fmla="*/ 2147483647 w 178"/>
                  <a:gd name="T53" fmla="*/ 2147483647 h 202"/>
                  <a:gd name="T54" fmla="*/ 2147483647 w 178"/>
                  <a:gd name="T55" fmla="*/ 2147483647 h 202"/>
                  <a:gd name="T56" fmla="*/ 2147483647 w 178"/>
                  <a:gd name="T57" fmla="*/ 2147483647 h 202"/>
                  <a:gd name="T58" fmla="*/ 2147483647 w 178"/>
                  <a:gd name="T59" fmla="*/ 2147483647 h 202"/>
                  <a:gd name="T60" fmla="*/ 2147483647 w 178"/>
                  <a:gd name="T61" fmla="*/ 2147483647 h 202"/>
                  <a:gd name="T62" fmla="*/ 2147483647 w 178"/>
                  <a:gd name="T63" fmla="*/ 1554868137 h 202"/>
                  <a:gd name="T64" fmla="*/ 2147483647 w 178"/>
                  <a:gd name="T65" fmla="*/ 0 h 202"/>
                  <a:gd name="T66" fmla="*/ 2147483647 w 178"/>
                  <a:gd name="T67" fmla="*/ 377423446 h 202"/>
                  <a:gd name="T68" fmla="*/ 2147483647 w 178"/>
                  <a:gd name="T69" fmla="*/ 377423446 h 202"/>
                  <a:gd name="T70" fmla="*/ 2147483647 w 178"/>
                  <a:gd name="T71" fmla="*/ 766057343 h 202"/>
                  <a:gd name="T72" fmla="*/ 2147483647 w 178"/>
                  <a:gd name="T73" fmla="*/ 766057343 h 202"/>
                  <a:gd name="T74" fmla="*/ 2147483647 w 178"/>
                  <a:gd name="T75" fmla="*/ 2147483647 h 202"/>
                  <a:gd name="T76" fmla="*/ 2147483647 w 178"/>
                  <a:gd name="T77" fmla="*/ 2147483647 h 202"/>
                  <a:gd name="T78" fmla="*/ 2147483647 w 178"/>
                  <a:gd name="T79" fmla="*/ 2147483647 h 202"/>
                  <a:gd name="T80" fmla="*/ 2147483647 w 178"/>
                  <a:gd name="T81" fmla="*/ 2147483647 h 202"/>
                  <a:gd name="T82" fmla="*/ 2147483647 w 178"/>
                  <a:gd name="T83" fmla="*/ 2147483647 h 202"/>
                  <a:gd name="T84" fmla="*/ 2147483647 w 178"/>
                  <a:gd name="T85" fmla="*/ 2147483647 h 202"/>
                  <a:gd name="T86" fmla="*/ 2147483647 w 178"/>
                  <a:gd name="T87" fmla="*/ 2147483647 h 202"/>
                  <a:gd name="T88" fmla="*/ 2147483647 w 178"/>
                  <a:gd name="T89" fmla="*/ 2147483647 h 202"/>
                  <a:gd name="T90" fmla="*/ 2147483647 w 178"/>
                  <a:gd name="T91" fmla="*/ 2147483647 h 202"/>
                  <a:gd name="T92" fmla="*/ 2147483647 w 178"/>
                  <a:gd name="T93" fmla="*/ 2147483647 h 202"/>
                  <a:gd name="T94" fmla="*/ 2147483647 w 178"/>
                  <a:gd name="T95" fmla="*/ 2147483647 h 202"/>
                  <a:gd name="T96" fmla="*/ 2147483647 w 178"/>
                  <a:gd name="T97" fmla="*/ 2147483647 h 202"/>
                  <a:gd name="T98" fmla="*/ 2147483647 w 178"/>
                  <a:gd name="T99" fmla="*/ 2147483647 h 202"/>
                  <a:gd name="T100" fmla="*/ 2147483647 w 178"/>
                  <a:gd name="T101" fmla="*/ 2147483647 h 202"/>
                  <a:gd name="T102" fmla="*/ 2147483647 w 178"/>
                  <a:gd name="T103" fmla="*/ 2147483647 h 202"/>
                  <a:gd name="T104" fmla="*/ 2147483647 w 178"/>
                  <a:gd name="T105" fmla="*/ 2147483647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8"/>
                  <a:gd name="T160" fmla="*/ 0 h 202"/>
                  <a:gd name="T161" fmla="*/ 178 w 178"/>
                  <a:gd name="T162" fmla="*/ 202 h 2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8" h="202">
                    <a:moveTo>
                      <a:pt x="177" y="118"/>
                    </a:moveTo>
                    <a:lnTo>
                      <a:pt x="163" y="119"/>
                    </a:lnTo>
                    <a:lnTo>
                      <a:pt x="148" y="119"/>
                    </a:lnTo>
                    <a:lnTo>
                      <a:pt x="148" y="133"/>
                    </a:lnTo>
                    <a:lnTo>
                      <a:pt x="148" y="146"/>
                    </a:lnTo>
                    <a:lnTo>
                      <a:pt x="147" y="158"/>
                    </a:lnTo>
                    <a:lnTo>
                      <a:pt x="147" y="171"/>
                    </a:lnTo>
                    <a:lnTo>
                      <a:pt x="157" y="183"/>
                    </a:lnTo>
                    <a:lnTo>
                      <a:pt x="167" y="196"/>
                    </a:lnTo>
                    <a:lnTo>
                      <a:pt x="146" y="198"/>
                    </a:lnTo>
                    <a:lnTo>
                      <a:pt x="125" y="202"/>
                    </a:lnTo>
                    <a:lnTo>
                      <a:pt x="111" y="198"/>
                    </a:lnTo>
                    <a:lnTo>
                      <a:pt x="97" y="195"/>
                    </a:lnTo>
                    <a:lnTo>
                      <a:pt x="95" y="192"/>
                    </a:lnTo>
                    <a:lnTo>
                      <a:pt x="78" y="191"/>
                    </a:lnTo>
                    <a:lnTo>
                      <a:pt x="62" y="191"/>
                    </a:lnTo>
                    <a:lnTo>
                      <a:pt x="45" y="191"/>
                    </a:lnTo>
                    <a:lnTo>
                      <a:pt x="29" y="190"/>
                    </a:lnTo>
                    <a:lnTo>
                      <a:pt x="17" y="185"/>
                    </a:lnTo>
                    <a:lnTo>
                      <a:pt x="0" y="190"/>
                    </a:lnTo>
                    <a:lnTo>
                      <a:pt x="1" y="177"/>
                    </a:lnTo>
                    <a:lnTo>
                      <a:pt x="2" y="163"/>
                    </a:lnTo>
                    <a:lnTo>
                      <a:pt x="10" y="142"/>
                    </a:lnTo>
                    <a:lnTo>
                      <a:pt x="16" y="122"/>
                    </a:lnTo>
                    <a:lnTo>
                      <a:pt x="23" y="110"/>
                    </a:lnTo>
                    <a:lnTo>
                      <a:pt x="31" y="99"/>
                    </a:lnTo>
                    <a:lnTo>
                      <a:pt x="28" y="78"/>
                    </a:lnTo>
                    <a:lnTo>
                      <a:pt x="23" y="65"/>
                    </a:lnTo>
                    <a:lnTo>
                      <a:pt x="20" y="52"/>
                    </a:lnTo>
                    <a:lnTo>
                      <a:pt x="25" y="43"/>
                    </a:lnTo>
                    <a:lnTo>
                      <a:pt x="18" y="24"/>
                    </a:lnTo>
                    <a:lnTo>
                      <a:pt x="11" y="4"/>
                    </a:lnTo>
                    <a:lnTo>
                      <a:pt x="22" y="0"/>
                    </a:lnTo>
                    <a:lnTo>
                      <a:pt x="35" y="1"/>
                    </a:lnTo>
                    <a:lnTo>
                      <a:pt x="47" y="1"/>
                    </a:lnTo>
                    <a:lnTo>
                      <a:pt x="60" y="2"/>
                    </a:lnTo>
                    <a:lnTo>
                      <a:pt x="71" y="2"/>
                    </a:lnTo>
                    <a:lnTo>
                      <a:pt x="78" y="18"/>
                    </a:lnTo>
                    <a:lnTo>
                      <a:pt x="83" y="33"/>
                    </a:lnTo>
                    <a:lnTo>
                      <a:pt x="94" y="38"/>
                    </a:lnTo>
                    <a:lnTo>
                      <a:pt x="112" y="35"/>
                    </a:lnTo>
                    <a:lnTo>
                      <a:pt x="114" y="19"/>
                    </a:lnTo>
                    <a:lnTo>
                      <a:pt x="129" y="21"/>
                    </a:lnTo>
                    <a:lnTo>
                      <a:pt x="129" y="24"/>
                    </a:lnTo>
                    <a:lnTo>
                      <a:pt x="148" y="27"/>
                    </a:lnTo>
                    <a:lnTo>
                      <a:pt x="148" y="46"/>
                    </a:lnTo>
                    <a:lnTo>
                      <a:pt x="148" y="65"/>
                    </a:lnTo>
                    <a:lnTo>
                      <a:pt x="153" y="82"/>
                    </a:lnTo>
                    <a:lnTo>
                      <a:pt x="153" y="88"/>
                    </a:lnTo>
                    <a:lnTo>
                      <a:pt x="165" y="86"/>
                    </a:lnTo>
                    <a:lnTo>
                      <a:pt x="178" y="83"/>
                    </a:lnTo>
                    <a:lnTo>
                      <a:pt x="177" y="100"/>
                    </a:lnTo>
                    <a:lnTo>
                      <a:pt x="177" y="118"/>
                    </a:lnTo>
                    <a:close/>
                  </a:path>
                </a:pathLst>
              </a:custGeom>
              <a:solidFill>
                <a:srgbClr val="FF99CC"/>
              </a:solidFill>
              <a:ln w="1651">
                <a:solidFill>
                  <a:srgbClr val="000000"/>
                </a:solidFill>
                <a:round/>
                <a:headEnd/>
                <a:tailEnd/>
              </a:ln>
            </p:spPr>
            <p:txBody>
              <a:bodyPr/>
              <a:lstStyle/>
              <a:p>
                <a:pPr>
                  <a:defRPr/>
                </a:pPr>
                <a:endParaRPr lang="en-US" kern="0">
                  <a:solidFill>
                    <a:sysClr val="windowText" lastClr="000000"/>
                  </a:solidFill>
                </a:endParaRPr>
              </a:p>
            </p:txBody>
          </p:sp>
          <p:sp>
            <p:nvSpPr>
              <p:cNvPr id="214" name="Freeform 73"/>
              <p:cNvSpPr>
                <a:spLocks/>
              </p:cNvSpPr>
              <p:nvPr/>
            </p:nvSpPr>
            <p:spPr bwMode="auto">
              <a:xfrm>
                <a:off x="3866" y="2621"/>
                <a:ext cx="37" cy="46"/>
              </a:xfrm>
              <a:custGeom>
                <a:avLst/>
                <a:gdLst>
                  <a:gd name="T0" fmla="*/ 2147483647 w 15"/>
                  <a:gd name="T1" fmla="*/ 2147483647 h 22"/>
                  <a:gd name="T2" fmla="*/ 0 w 15"/>
                  <a:gd name="T3" fmla="*/ 2147483647 h 22"/>
                  <a:gd name="T4" fmla="*/ 2147483647 w 15"/>
                  <a:gd name="T5" fmla="*/ 0 h 22"/>
                  <a:gd name="T6" fmla="*/ 2147483647 w 15"/>
                  <a:gd name="T7" fmla="*/ 2147483647 h 22"/>
                  <a:gd name="T8" fmla="*/ 2147483647 w 15"/>
                  <a:gd name="T9" fmla="*/ 2147483647 h 22"/>
                  <a:gd name="T10" fmla="*/ 2147483647 w 15"/>
                  <a:gd name="T11" fmla="*/ 2147483647 h 22"/>
                  <a:gd name="T12" fmla="*/ 2147483647 w 15"/>
                  <a:gd name="T13" fmla="*/ 2147483647 h 22"/>
                  <a:gd name="T14" fmla="*/ 0 60000 65536"/>
                  <a:gd name="T15" fmla="*/ 0 60000 65536"/>
                  <a:gd name="T16" fmla="*/ 0 60000 65536"/>
                  <a:gd name="T17" fmla="*/ 0 60000 65536"/>
                  <a:gd name="T18" fmla="*/ 0 60000 65536"/>
                  <a:gd name="T19" fmla="*/ 0 60000 65536"/>
                  <a:gd name="T20" fmla="*/ 0 60000 65536"/>
                  <a:gd name="T21" fmla="*/ 0 w 15"/>
                  <a:gd name="T22" fmla="*/ 0 h 22"/>
                  <a:gd name="T23" fmla="*/ 15 w 1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2">
                    <a:moveTo>
                      <a:pt x="3" y="22"/>
                    </a:moveTo>
                    <a:lnTo>
                      <a:pt x="0" y="9"/>
                    </a:lnTo>
                    <a:lnTo>
                      <a:pt x="10" y="0"/>
                    </a:lnTo>
                    <a:lnTo>
                      <a:pt x="15" y="3"/>
                    </a:lnTo>
                    <a:lnTo>
                      <a:pt x="8" y="8"/>
                    </a:lnTo>
                    <a:lnTo>
                      <a:pt x="7" y="21"/>
                    </a:lnTo>
                    <a:lnTo>
                      <a:pt x="3" y="2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15" name="Freeform 74"/>
              <p:cNvSpPr>
                <a:spLocks/>
              </p:cNvSpPr>
              <p:nvPr/>
            </p:nvSpPr>
            <p:spPr bwMode="auto">
              <a:xfrm>
                <a:off x="3783" y="2393"/>
                <a:ext cx="61" cy="46"/>
              </a:xfrm>
              <a:custGeom>
                <a:avLst/>
                <a:gdLst>
                  <a:gd name="T0" fmla="*/ 2147483647 w 27"/>
                  <a:gd name="T1" fmla="*/ 2147483647 h 23"/>
                  <a:gd name="T2" fmla="*/ 0 w 27"/>
                  <a:gd name="T3" fmla="*/ 2147483647 h 23"/>
                  <a:gd name="T4" fmla="*/ 2147483647 w 27"/>
                  <a:gd name="T5" fmla="*/ 2147483647 h 23"/>
                  <a:gd name="T6" fmla="*/ 2147483647 w 27"/>
                  <a:gd name="T7" fmla="*/ 0 h 23"/>
                  <a:gd name="T8" fmla="*/ 2147483647 w 27"/>
                  <a:gd name="T9" fmla="*/ 268435495 h 23"/>
                  <a:gd name="T10" fmla="*/ 2147483647 w 27"/>
                  <a:gd name="T11" fmla="*/ 805304309 h 23"/>
                  <a:gd name="T12" fmla="*/ 2147483647 w 27"/>
                  <a:gd name="T13" fmla="*/ 2147483647 h 23"/>
                  <a:gd name="T14" fmla="*/ 2147483647 w 27"/>
                  <a:gd name="T15" fmla="*/ 2147483647 h 23"/>
                  <a:gd name="T16" fmla="*/ 2147483647 w 27"/>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3"/>
                  <a:gd name="T29" fmla="*/ 27 w 27"/>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3">
                    <a:moveTo>
                      <a:pt x="4" y="23"/>
                    </a:moveTo>
                    <a:lnTo>
                      <a:pt x="0" y="21"/>
                    </a:lnTo>
                    <a:lnTo>
                      <a:pt x="1" y="14"/>
                    </a:lnTo>
                    <a:lnTo>
                      <a:pt x="6" y="0"/>
                    </a:lnTo>
                    <a:lnTo>
                      <a:pt x="16" y="1"/>
                    </a:lnTo>
                    <a:lnTo>
                      <a:pt x="27" y="3"/>
                    </a:lnTo>
                    <a:lnTo>
                      <a:pt x="27" y="23"/>
                    </a:lnTo>
                    <a:lnTo>
                      <a:pt x="16" y="23"/>
                    </a:lnTo>
                    <a:lnTo>
                      <a:pt x="4" y="23"/>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16" name="Freeform 75"/>
              <p:cNvSpPr>
                <a:spLocks/>
              </p:cNvSpPr>
              <p:nvPr/>
            </p:nvSpPr>
            <p:spPr bwMode="auto">
              <a:xfrm>
                <a:off x="3751" y="2345"/>
                <a:ext cx="17" cy="19"/>
              </a:xfrm>
              <a:custGeom>
                <a:avLst/>
                <a:gdLst>
                  <a:gd name="T0" fmla="*/ 2147483647 w 7"/>
                  <a:gd name="T1" fmla="*/ 2147483647 h 9"/>
                  <a:gd name="T2" fmla="*/ 2147483647 w 7"/>
                  <a:gd name="T3" fmla="*/ 0 h 9"/>
                  <a:gd name="T4" fmla="*/ 0 w 7"/>
                  <a:gd name="T5" fmla="*/ 2147483647 h 9"/>
                  <a:gd name="T6" fmla="*/ 2147483647 w 7"/>
                  <a:gd name="T7" fmla="*/ 2147483647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2"/>
                    </a:moveTo>
                    <a:lnTo>
                      <a:pt x="5" y="0"/>
                    </a:lnTo>
                    <a:lnTo>
                      <a:pt x="0" y="9"/>
                    </a:lnTo>
                    <a:lnTo>
                      <a:pt x="7" y="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17" name="Freeform 76"/>
              <p:cNvSpPr>
                <a:spLocks/>
              </p:cNvSpPr>
              <p:nvPr/>
            </p:nvSpPr>
            <p:spPr bwMode="auto">
              <a:xfrm>
                <a:off x="3761" y="2400"/>
                <a:ext cx="189" cy="205"/>
              </a:xfrm>
              <a:custGeom>
                <a:avLst/>
                <a:gdLst>
                  <a:gd name="T0" fmla="*/ 2147483647 w 82"/>
                  <a:gd name="T1" fmla="*/ 2147483647 h 102"/>
                  <a:gd name="T2" fmla="*/ 2147483647 w 82"/>
                  <a:gd name="T3" fmla="*/ 2147483647 h 102"/>
                  <a:gd name="T4" fmla="*/ 2147483647 w 82"/>
                  <a:gd name="T5" fmla="*/ 2147483647 h 102"/>
                  <a:gd name="T6" fmla="*/ 2147483647 w 82"/>
                  <a:gd name="T7" fmla="*/ 2147483647 h 102"/>
                  <a:gd name="T8" fmla="*/ 2147483647 w 82"/>
                  <a:gd name="T9" fmla="*/ 2147483647 h 102"/>
                  <a:gd name="T10" fmla="*/ 2147483647 w 82"/>
                  <a:gd name="T11" fmla="*/ 2147483647 h 102"/>
                  <a:gd name="T12" fmla="*/ 0 w 82"/>
                  <a:gd name="T13" fmla="*/ 2147483647 h 102"/>
                  <a:gd name="T14" fmla="*/ 2147483647 w 82"/>
                  <a:gd name="T15" fmla="*/ 2147483647 h 102"/>
                  <a:gd name="T16" fmla="*/ 2147483647 w 82"/>
                  <a:gd name="T17" fmla="*/ 2147483647 h 102"/>
                  <a:gd name="T18" fmla="*/ 2147483647 w 82"/>
                  <a:gd name="T19" fmla="*/ 2147483647 h 102"/>
                  <a:gd name="T20" fmla="*/ 2147483647 w 82"/>
                  <a:gd name="T21" fmla="*/ 2147483647 h 102"/>
                  <a:gd name="T22" fmla="*/ 2147483647 w 82"/>
                  <a:gd name="T23" fmla="*/ 2147483647 h 102"/>
                  <a:gd name="T24" fmla="*/ 2147483647 w 82"/>
                  <a:gd name="T25" fmla="*/ 2147483647 h 102"/>
                  <a:gd name="T26" fmla="*/ 2147483647 w 82"/>
                  <a:gd name="T27" fmla="*/ 2147483647 h 102"/>
                  <a:gd name="T28" fmla="*/ 2147483647 w 82"/>
                  <a:gd name="T29" fmla="*/ 2147483647 h 102"/>
                  <a:gd name="T30" fmla="*/ 2147483647 w 82"/>
                  <a:gd name="T31" fmla="*/ 2147483647 h 102"/>
                  <a:gd name="T32" fmla="*/ 2147483647 w 82"/>
                  <a:gd name="T33" fmla="*/ 2147483647 h 102"/>
                  <a:gd name="T34" fmla="*/ 2147483647 w 82"/>
                  <a:gd name="T35" fmla="*/ 2147483647 h 102"/>
                  <a:gd name="T36" fmla="*/ 2147483647 w 82"/>
                  <a:gd name="T37" fmla="*/ 2147483647 h 102"/>
                  <a:gd name="T38" fmla="*/ 2147483647 w 82"/>
                  <a:gd name="T39" fmla="*/ 2147483647 h 102"/>
                  <a:gd name="T40" fmla="*/ 2147483647 w 82"/>
                  <a:gd name="T41" fmla="*/ 2147483647 h 102"/>
                  <a:gd name="T42" fmla="*/ 2147483647 w 82"/>
                  <a:gd name="T43" fmla="*/ 2147483647 h 102"/>
                  <a:gd name="T44" fmla="*/ 2147483647 w 82"/>
                  <a:gd name="T45" fmla="*/ 2147483647 h 102"/>
                  <a:gd name="T46" fmla="*/ 2147483647 w 82"/>
                  <a:gd name="T47" fmla="*/ 2147483647 h 102"/>
                  <a:gd name="T48" fmla="*/ 2147483647 w 82"/>
                  <a:gd name="T49" fmla="*/ 2147483647 h 102"/>
                  <a:gd name="T50" fmla="*/ 2147483647 w 82"/>
                  <a:gd name="T51" fmla="*/ 2147483647 h 102"/>
                  <a:gd name="T52" fmla="*/ 2147483647 w 82"/>
                  <a:gd name="T53" fmla="*/ 2147483647 h 102"/>
                  <a:gd name="T54" fmla="*/ 2147483647 w 82"/>
                  <a:gd name="T55" fmla="*/ 2147483647 h 102"/>
                  <a:gd name="T56" fmla="*/ 2147483647 w 82"/>
                  <a:gd name="T57" fmla="*/ 2147483647 h 102"/>
                  <a:gd name="T58" fmla="*/ 2147483647 w 82"/>
                  <a:gd name="T59" fmla="*/ 2147483647 h 102"/>
                  <a:gd name="T60" fmla="*/ 2147483647 w 82"/>
                  <a:gd name="T61" fmla="*/ 2147483647 h 102"/>
                  <a:gd name="T62" fmla="*/ 2147483647 w 82"/>
                  <a:gd name="T63" fmla="*/ 2147483647 h 102"/>
                  <a:gd name="T64" fmla="*/ 2147483647 w 82"/>
                  <a:gd name="T65" fmla="*/ 2147483647 h 102"/>
                  <a:gd name="T66" fmla="*/ 2147483647 w 82"/>
                  <a:gd name="T67" fmla="*/ 0 h 102"/>
                  <a:gd name="T68" fmla="*/ 2147483647 w 82"/>
                  <a:gd name="T69" fmla="*/ 0 h 102"/>
                  <a:gd name="T70" fmla="*/ 2147483647 w 82"/>
                  <a:gd name="T71" fmla="*/ 0 h 102"/>
                  <a:gd name="T72" fmla="*/ 2147483647 w 82"/>
                  <a:gd name="T73" fmla="*/ 2147483647 h 102"/>
                  <a:gd name="T74" fmla="*/ 2147483647 w 82"/>
                  <a:gd name="T75" fmla="*/ 2147483647 h 102"/>
                  <a:gd name="T76" fmla="*/ 2147483647 w 82"/>
                  <a:gd name="T77" fmla="*/ 2147483647 h 102"/>
                  <a:gd name="T78" fmla="*/ 2147483647 w 82"/>
                  <a:gd name="T79" fmla="*/ 2147483647 h 1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102"/>
                  <a:gd name="T122" fmla="*/ 82 w 82"/>
                  <a:gd name="T123" fmla="*/ 102 h 1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102">
                    <a:moveTo>
                      <a:pt x="13" y="19"/>
                    </a:moveTo>
                    <a:lnTo>
                      <a:pt x="11" y="25"/>
                    </a:lnTo>
                    <a:lnTo>
                      <a:pt x="7" y="25"/>
                    </a:lnTo>
                    <a:lnTo>
                      <a:pt x="17" y="33"/>
                    </a:lnTo>
                    <a:lnTo>
                      <a:pt x="8" y="33"/>
                    </a:lnTo>
                    <a:lnTo>
                      <a:pt x="3" y="48"/>
                    </a:lnTo>
                    <a:lnTo>
                      <a:pt x="0" y="48"/>
                    </a:lnTo>
                    <a:lnTo>
                      <a:pt x="5" y="60"/>
                    </a:lnTo>
                    <a:lnTo>
                      <a:pt x="8" y="63"/>
                    </a:lnTo>
                    <a:lnTo>
                      <a:pt x="4" y="59"/>
                    </a:lnTo>
                    <a:lnTo>
                      <a:pt x="9" y="68"/>
                    </a:lnTo>
                    <a:lnTo>
                      <a:pt x="8" y="68"/>
                    </a:lnTo>
                    <a:lnTo>
                      <a:pt x="17" y="78"/>
                    </a:lnTo>
                    <a:lnTo>
                      <a:pt x="15" y="78"/>
                    </a:lnTo>
                    <a:lnTo>
                      <a:pt x="24" y="90"/>
                    </a:lnTo>
                    <a:lnTo>
                      <a:pt x="34" y="102"/>
                    </a:lnTo>
                    <a:lnTo>
                      <a:pt x="38" y="94"/>
                    </a:lnTo>
                    <a:lnTo>
                      <a:pt x="42" y="97"/>
                    </a:lnTo>
                    <a:lnTo>
                      <a:pt x="44" y="94"/>
                    </a:lnTo>
                    <a:lnTo>
                      <a:pt x="42" y="87"/>
                    </a:lnTo>
                    <a:lnTo>
                      <a:pt x="40" y="82"/>
                    </a:lnTo>
                    <a:lnTo>
                      <a:pt x="40" y="78"/>
                    </a:lnTo>
                    <a:lnTo>
                      <a:pt x="53" y="77"/>
                    </a:lnTo>
                    <a:lnTo>
                      <a:pt x="54" y="66"/>
                    </a:lnTo>
                    <a:lnTo>
                      <a:pt x="62" y="76"/>
                    </a:lnTo>
                    <a:lnTo>
                      <a:pt x="71" y="73"/>
                    </a:lnTo>
                    <a:lnTo>
                      <a:pt x="73" y="77"/>
                    </a:lnTo>
                    <a:lnTo>
                      <a:pt x="78" y="73"/>
                    </a:lnTo>
                    <a:lnTo>
                      <a:pt x="82" y="50"/>
                    </a:lnTo>
                    <a:lnTo>
                      <a:pt x="73" y="35"/>
                    </a:lnTo>
                    <a:lnTo>
                      <a:pt x="80" y="25"/>
                    </a:lnTo>
                    <a:lnTo>
                      <a:pt x="79" y="14"/>
                    </a:lnTo>
                    <a:lnTo>
                      <a:pt x="63" y="16"/>
                    </a:lnTo>
                    <a:lnTo>
                      <a:pt x="65" y="0"/>
                    </a:lnTo>
                    <a:lnTo>
                      <a:pt x="51" y="0"/>
                    </a:lnTo>
                    <a:lnTo>
                      <a:pt x="36" y="0"/>
                    </a:lnTo>
                    <a:lnTo>
                      <a:pt x="36" y="20"/>
                    </a:lnTo>
                    <a:lnTo>
                      <a:pt x="25" y="20"/>
                    </a:lnTo>
                    <a:lnTo>
                      <a:pt x="13" y="20"/>
                    </a:lnTo>
                    <a:lnTo>
                      <a:pt x="13" y="19"/>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18" name="Freeform 77"/>
              <p:cNvSpPr>
                <a:spLocks/>
              </p:cNvSpPr>
              <p:nvPr/>
            </p:nvSpPr>
            <p:spPr bwMode="auto">
              <a:xfrm>
                <a:off x="3683" y="2462"/>
                <a:ext cx="10" cy="10"/>
              </a:xfrm>
              <a:custGeom>
                <a:avLst/>
                <a:gdLst>
                  <a:gd name="T0" fmla="*/ 2147483647 w 4"/>
                  <a:gd name="T1" fmla="*/ 2823855 h 6"/>
                  <a:gd name="T2" fmla="*/ 2147483647 w 4"/>
                  <a:gd name="T3" fmla="*/ 9896120 h 6"/>
                  <a:gd name="T4" fmla="*/ 0 w 4"/>
                  <a:gd name="T5" fmla="*/ 4706424 h 6"/>
                  <a:gd name="T6" fmla="*/ 2147483647 w 4"/>
                  <a:gd name="T7" fmla="*/ 0 h 6"/>
                  <a:gd name="T8" fmla="*/ 2147483647 w 4"/>
                  <a:gd name="T9" fmla="*/ 2823855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4" y="2"/>
                    </a:moveTo>
                    <a:lnTo>
                      <a:pt x="1" y="6"/>
                    </a:lnTo>
                    <a:lnTo>
                      <a:pt x="0" y="3"/>
                    </a:lnTo>
                    <a:lnTo>
                      <a:pt x="2" y="0"/>
                    </a:lnTo>
                    <a:lnTo>
                      <a:pt x="4" y="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19" name="Freeform 78"/>
              <p:cNvSpPr>
                <a:spLocks/>
              </p:cNvSpPr>
              <p:nvPr/>
            </p:nvSpPr>
            <p:spPr bwMode="auto">
              <a:xfrm>
                <a:off x="3711" y="2416"/>
                <a:ext cx="2" cy="3"/>
              </a:xfrm>
              <a:custGeom>
                <a:avLst/>
                <a:gdLst>
                  <a:gd name="T0" fmla="*/ 0 w 2"/>
                  <a:gd name="T1" fmla="*/ 138255 h 2"/>
                  <a:gd name="T2" fmla="*/ 0 w 2"/>
                  <a:gd name="T3" fmla="*/ 92170 h 2"/>
                  <a:gd name="T4" fmla="*/ 2 w 2"/>
                  <a:gd name="T5" fmla="*/ 0 h 2"/>
                  <a:gd name="T6" fmla="*/ 0 w 2"/>
                  <a:gd name="T7" fmla="*/ 138255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2"/>
                    </a:moveTo>
                    <a:lnTo>
                      <a:pt x="0" y="1"/>
                    </a:lnTo>
                    <a:lnTo>
                      <a:pt x="2" y="0"/>
                    </a:lnTo>
                    <a:lnTo>
                      <a:pt x="0" y="2"/>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20" name="Freeform 79"/>
              <p:cNvSpPr>
                <a:spLocks/>
              </p:cNvSpPr>
              <p:nvPr/>
            </p:nvSpPr>
            <p:spPr bwMode="auto">
              <a:xfrm>
                <a:off x="4444" y="2505"/>
                <a:ext cx="361" cy="358"/>
              </a:xfrm>
              <a:custGeom>
                <a:avLst/>
                <a:gdLst>
                  <a:gd name="T0" fmla="*/ 2147483647 w 158"/>
                  <a:gd name="T1" fmla="*/ 2147483647 h 178"/>
                  <a:gd name="T2" fmla="*/ 2147483647 w 158"/>
                  <a:gd name="T3" fmla="*/ 2147483647 h 178"/>
                  <a:gd name="T4" fmla="*/ 2147483647 w 158"/>
                  <a:gd name="T5" fmla="*/ 2147483647 h 178"/>
                  <a:gd name="T6" fmla="*/ 2147483647 w 158"/>
                  <a:gd name="T7" fmla="*/ 2147483647 h 178"/>
                  <a:gd name="T8" fmla="*/ 2147483647 w 158"/>
                  <a:gd name="T9" fmla="*/ 2147483647 h 178"/>
                  <a:gd name="T10" fmla="*/ 2147483647 w 158"/>
                  <a:gd name="T11" fmla="*/ 0 h 178"/>
                  <a:gd name="T12" fmla="*/ 2147483647 w 158"/>
                  <a:gd name="T13" fmla="*/ 303950874 h 178"/>
                  <a:gd name="T14" fmla="*/ 2147483647 w 158"/>
                  <a:gd name="T15" fmla="*/ 303950874 h 178"/>
                  <a:gd name="T16" fmla="*/ 2147483647 w 158"/>
                  <a:gd name="T17" fmla="*/ 303950874 h 178"/>
                  <a:gd name="T18" fmla="*/ 2147483647 w 158"/>
                  <a:gd name="T19" fmla="*/ 303950874 h 178"/>
                  <a:gd name="T20" fmla="*/ 2147483647 w 158"/>
                  <a:gd name="T21" fmla="*/ 2147483647 h 178"/>
                  <a:gd name="T22" fmla="*/ 2147483647 w 158"/>
                  <a:gd name="T23" fmla="*/ 2147483647 h 178"/>
                  <a:gd name="T24" fmla="*/ 2147483647 w 158"/>
                  <a:gd name="T25" fmla="*/ 2147483647 h 178"/>
                  <a:gd name="T26" fmla="*/ 2147483647 w 158"/>
                  <a:gd name="T27" fmla="*/ 2147483647 h 178"/>
                  <a:gd name="T28" fmla="*/ 2147483647 w 158"/>
                  <a:gd name="T29" fmla="*/ 2147483647 h 178"/>
                  <a:gd name="T30" fmla="*/ 2147483647 w 158"/>
                  <a:gd name="T31" fmla="*/ 2147483647 h 178"/>
                  <a:gd name="T32" fmla="*/ 0 w 158"/>
                  <a:gd name="T33" fmla="*/ 2147483647 h 178"/>
                  <a:gd name="T34" fmla="*/ 2147483647 w 158"/>
                  <a:gd name="T35" fmla="*/ 2147483647 h 178"/>
                  <a:gd name="T36" fmla="*/ 2147483647 w 158"/>
                  <a:gd name="T37" fmla="*/ 2147483647 h 178"/>
                  <a:gd name="T38" fmla="*/ 2147483647 w 158"/>
                  <a:gd name="T39" fmla="*/ 2147483647 h 178"/>
                  <a:gd name="T40" fmla="*/ 2147483647 w 158"/>
                  <a:gd name="T41" fmla="*/ 2147483647 h 178"/>
                  <a:gd name="T42" fmla="*/ 2147483647 w 158"/>
                  <a:gd name="T43" fmla="*/ 2147483647 h 178"/>
                  <a:gd name="T44" fmla="*/ 2147483647 w 158"/>
                  <a:gd name="T45" fmla="*/ 2147483647 h 178"/>
                  <a:gd name="T46" fmla="*/ 2147483647 w 158"/>
                  <a:gd name="T47" fmla="*/ 2147483647 h 178"/>
                  <a:gd name="T48" fmla="*/ 2147483647 w 158"/>
                  <a:gd name="T49" fmla="*/ 2147483647 h 178"/>
                  <a:gd name="T50" fmla="*/ 2147483647 w 158"/>
                  <a:gd name="T51" fmla="*/ 2147483647 h 178"/>
                  <a:gd name="T52" fmla="*/ 2147483647 w 158"/>
                  <a:gd name="T53" fmla="*/ 2147483647 h 178"/>
                  <a:gd name="T54" fmla="*/ 2147483647 w 158"/>
                  <a:gd name="T55" fmla="*/ 2147483647 h 178"/>
                  <a:gd name="T56" fmla="*/ 2147483647 w 158"/>
                  <a:gd name="T57" fmla="*/ 2147483647 h 178"/>
                  <a:gd name="T58" fmla="*/ 2147483647 w 158"/>
                  <a:gd name="T59" fmla="*/ 2147483647 h 178"/>
                  <a:gd name="T60" fmla="*/ 2147483647 w 158"/>
                  <a:gd name="T61" fmla="*/ 2147483647 h 178"/>
                  <a:gd name="T62" fmla="*/ 2147483647 w 158"/>
                  <a:gd name="T63" fmla="*/ 2147483647 h 178"/>
                  <a:gd name="T64" fmla="*/ 2147483647 w 158"/>
                  <a:gd name="T65" fmla="*/ 2147483647 h 178"/>
                  <a:gd name="T66" fmla="*/ 2147483647 w 158"/>
                  <a:gd name="T67" fmla="*/ 2147483647 h 178"/>
                  <a:gd name="T68" fmla="*/ 2147483647 w 158"/>
                  <a:gd name="T69" fmla="*/ 2147483647 h 178"/>
                  <a:gd name="T70" fmla="*/ 2147483647 w 158"/>
                  <a:gd name="T71" fmla="*/ 2147483647 h 178"/>
                  <a:gd name="T72" fmla="*/ 2147483647 w 158"/>
                  <a:gd name="T73" fmla="*/ 2147483647 h 178"/>
                  <a:gd name="T74" fmla="*/ 2147483647 w 158"/>
                  <a:gd name="T75" fmla="*/ 2147483647 h 178"/>
                  <a:gd name="T76" fmla="*/ 2147483647 w 158"/>
                  <a:gd name="T77" fmla="*/ 2147483647 h 178"/>
                  <a:gd name="T78" fmla="*/ 2147483647 w 158"/>
                  <a:gd name="T79" fmla="*/ 2147483647 h 178"/>
                  <a:gd name="T80" fmla="*/ 2147483647 w 158"/>
                  <a:gd name="T81" fmla="*/ 2147483647 h 178"/>
                  <a:gd name="T82" fmla="*/ 2147483647 w 158"/>
                  <a:gd name="T83" fmla="*/ 2147483647 h 178"/>
                  <a:gd name="T84" fmla="*/ 2147483647 w 158"/>
                  <a:gd name="T85" fmla="*/ 2147483647 h 178"/>
                  <a:gd name="T86" fmla="*/ 2147483647 w 158"/>
                  <a:gd name="T87" fmla="*/ 2147483647 h 178"/>
                  <a:gd name="T88" fmla="*/ 2147483647 w 158"/>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
                  <a:gd name="T136" fmla="*/ 0 h 178"/>
                  <a:gd name="T137" fmla="*/ 158 w 158"/>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 h="178">
                    <a:moveTo>
                      <a:pt x="120" y="40"/>
                    </a:moveTo>
                    <a:lnTo>
                      <a:pt x="119" y="34"/>
                    </a:lnTo>
                    <a:lnTo>
                      <a:pt x="106" y="26"/>
                    </a:lnTo>
                    <a:lnTo>
                      <a:pt x="92" y="17"/>
                    </a:lnTo>
                    <a:lnTo>
                      <a:pt x="79" y="9"/>
                    </a:lnTo>
                    <a:lnTo>
                      <a:pt x="66" y="0"/>
                    </a:lnTo>
                    <a:lnTo>
                      <a:pt x="54" y="1"/>
                    </a:lnTo>
                    <a:lnTo>
                      <a:pt x="41" y="1"/>
                    </a:lnTo>
                    <a:lnTo>
                      <a:pt x="28" y="1"/>
                    </a:lnTo>
                    <a:lnTo>
                      <a:pt x="16" y="1"/>
                    </a:lnTo>
                    <a:lnTo>
                      <a:pt x="22" y="22"/>
                    </a:lnTo>
                    <a:lnTo>
                      <a:pt x="17" y="24"/>
                    </a:lnTo>
                    <a:lnTo>
                      <a:pt x="17" y="33"/>
                    </a:lnTo>
                    <a:lnTo>
                      <a:pt x="21" y="38"/>
                    </a:lnTo>
                    <a:lnTo>
                      <a:pt x="12" y="48"/>
                    </a:lnTo>
                    <a:lnTo>
                      <a:pt x="4" y="58"/>
                    </a:lnTo>
                    <a:lnTo>
                      <a:pt x="0" y="58"/>
                    </a:lnTo>
                    <a:lnTo>
                      <a:pt x="2" y="70"/>
                    </a:lnTo>
                    <a:lnTo>
                      <a:pt x="2" y="82"/>
                    </a:lnTo>
                    <a:lnTo>
                      <a:pt x="7" y="96"/>
                    </a:lnTo>
                    <a:lnTo>
                      <a:pt x="13" y="108"/>
                    </a:lnTo>
                    <a:lnTo>
                      <a:pt x="19" y="120"/>
                    </a:lnTo>
                    <a:lnTo>
                      <a:pt x="20" y="123"/>
                    </a:lnTo>
                    <a:lnTo>
                      <a:pt x="35" y="132"/>
                    </a:lnTo>
                    <a:lnTo>
                      <a:pt x="49" y="140"/>
                    </a:lnTo>
                    <a:lnTo>
                      <a:pt x="64" y="142"/>
                    </a:lnTo>
                    <a:lnTo>
                      <a:pt x="70" y="146"/>
                    </a:lnTo>
                    <a:lnTo>
                      <a:pt x="74" y="163"/>
                    </a:lnTo>
                    <a:lnTo>
                      <a:pt x="78" y="176"/>
                    </a:lnTo>
                    <a:lnTo>
                      <a:pt x="84" y="176"/>
                    </a:lnTo>
                    <a:lnTo>
                      <a:pt x="93" y="175"/>
                    </a:lnTo>
                    <a:lnTo>
                      <a:pt x="109" y="178"/>
                    </a:lnTo>
                    <a:lnTo>
                      <a:pt x="120" y="174"/>
                    </a:lnTo>
                    <a:lnTo>
                      <a:pt x="127" y="173"/>
                    </a:lnTo>
                    <a:lnTo>
                      <a:pt x="142" y="166"/>
                    </a:lnTo>
                    <a:lnTo>
                      <a:pt x="158" y="159"/>
                    </a:lnTo>
                    <a:lnTo>
                      <a:pt x="148" y="148"/>
                    </a:lnTo>
                    <a:lnTo>
                      <a:pt x="145" y="132"/>
                    </a:lnTo>
                    <a:lnTo>
                      <a:pt x="143" y="119"/>
                    </a:lnTo>
                    <a:lnTo>
                      <a:pt x="142" y="113"/>
                    </a:lnTo>
                    <a:lnTo>
                      <a:pt x="145" y="98"/>
                    </a:lnTo>
                    <a:lnTo>
                      <a:pt x="136" y="83"/>
                    </a:lnTo>
                    <a:lnTo>
                      <a:pt x="142" y="62"/>
                    </a:lnTo>
                    <a:lnTo>
                      <a:pt x="131" y="51"/>
                    </a:lnTo>
                    <a:lnTo>
                      <a:pt x="120" y="40"/>
                    </a:lnTo>
                    <a:close/>
                  </a:path>
                </a:pathLst>
              </a:custGeom>
              <a:solidFill>
                <a:srgbClr val="00FFFF"/>
              </a:solidFill>
              <a:ln w="1651">
                <a:solidFill>
                  <a:srgbClr val="000000"/>
                </a:solidFill>
                <a:round/>
                <a:headEnd/>
                <a:tailEnd/>
              </a:ln>
            </p:spPr>
            <p:txBody>
              <a:bodyPr/>
              <a:lstStyle/>
              <a:p>
                <a:pPr>
                  <a:defRPr/>
                </a:pPr>
                <a:endParaRPr lang="en-US" kern="0">
                  <a:solidFill>
                    <a:sysClr val="windowText" lastClr="000000"/>
                  </a:solidFill>
                </a:endParaRPr>
              </a:p>
            </p:txBody>
          </p:sp>
          <p:sp>
            <p:nvSpPr>
              <p:cNvPr id="221" name="Freeform 80"/>
              <p:cNvSpPr>
                <a:spLocks/>
              </p:cNvSpPr>
              <p:nvPr/>
            </p:nvSpPr>
            <p:spPr bwMode="auto">
              <a:xfrm>
                <a:off x="4767" y="2667"/>
                <a:ext cx="11" cy="21"/>
              </a:xfrm>
              <a:custGeom>
                <a:avLst/>
                <a:gdLst>
                  <a:gd name="T0" fmla="*/ 2147483647 w 5"/>
                  <a:gd name="T1" fmla="*/ 797326257 h 11"/>
                  <a:gd name="T2" fmla="*/ 2147483647 w 5"/>
                  <a:gd name="T3" fmla="*/ 0 h 11"/>
                  <a:gd name="T4" fmla="*/ 0 w 5"/>
                  <a:gd name="T5" fmla="*/ 301465082 h 11"/>
                  <a:gd name="T6" fmla="*/ 2147483647 w 5"/>
                  <a:gd name="T7" fmla="*/ 797326257 h 11"/>
                  <a:gd name="T8" fmla="*/ 0 60000 65536"/>
                  <a:gd name="T9" fmla="*/ 0 60000 65536"/>
                  <a:gd name="T10" fmla="*/ 0 60000 65536"/>
                  <a:gd name="T11" fmla="*/ 0 60000 65536"/>
                  <a:gd name="T12" fmla="*/ 0 w 5"/>
                  <a:gd name="T13" fmla="*/ 0 h 11"/>
                  <a:gd name="T14" fmla="*/ 5 w 5"/>
                  <a:gd name="T15" fmla="*/ 11 h 11"/>
                </a:gdLst>
                <a:ahLst/>
                <a:cxnLst>
                  <a:cxn ang="T8">
                    <a:pos x="T0" y="T1"/>
                  </a:cxn>
                  <a:cxn ang="T9">
                    <a:pos x="T2" y="T3"/>
                  </a:cxn>
                  <a:cxn ang="T10">
                    <a:pos x="T4" y="T5"/>
                  </a:cxn>
                  <a:cxn ang="T11">
                    <a:pos x="T6" y="T7"/>
                  </a:cxn>
                </a:cxnLst>
                <a:rect l="T12" t="T13" r="T14" b="T15"/>
                <a:pathLst>
                  <a:path w="5" h="11">
                    <a:moveTo>
                      <a:pt x="5" y="11"/>
                    </a:moveTo>
                    <a:lnTo>
                      <a:pt x="3" y="0"/>
                    </a:lnTo>
                    <a:lnTo>
                      <a:pt x="0" y="4"/>
                    </a:lnTo>
                    <a:lnTo>
                      <a:pt x="5" y="11"/>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22" name="Freeform 81"/>
              <p:cNvSpPr>
                <a:spLocks/>
              </p:cNvSpPr>
              <p:nvPr/>
            </p:nvSpPr>
            <p:spPr bwMode="auto">
              <a:xfrm>
                <a:off x="4451" y="2331"/>
                <a:ext cx="178" cy="188"/>
              </a:xfrm>
              <a:custGeom>
                <a:avLst/>
                <a:gdLst>
                  <a:gd name="T0" fmla="*/ 2147483647 w 77"/>
                  <a:gd name="T1" fmla="*/ 2147483647 h 93"/>
                  <a:gd name="T2" fmla="*/ 2147483647 w 77"/>
                  <a:gd name="T3" fmla="*/ 0 h 93"/>
                  <a:gd name="T4" fmla="*/ 2147483647 w 77"/>
                  <a:gd name="T5" fmla="*/ 2147483647 h 93"/>
                  <a:gd name="T6" fmla="*/ 2147483647 w 77"/>
                  <a:gd name="T7" fmla="*/ 2147483647 h 93"/>
                  <a:gd name="T8" fmla="*/ 2147483647 w 77"/>
                  <a:gd name="T9" fmla="*/ 2147483647 h 93"/>
                  <a:gd name="T10" fmla="*/ 2147483647 w 77"/>
                  <a:gd name="T11" fmla="*/ 2147483647 h 93"/>
                  <a:gd name="T12" fmla="*/ 2147483647 w 77"/>
                  <a:gd name="T13" fmla="*/ 2147483647 h 93"/>
                  <a:gd name="T14" fmla="*/ 2147483647 w 77"/>
                  <a:gd name="T15" fmla="*/ 2147483647 h 93"/>
                  <a:gd name="T16" fmla="*/ 2147483647 w 77"/>
                  <a:gd name="T17" fmla="*/ 2147483647 h 93"/>
                  <a:gd name="T18" fmla="*/ 2147483647 w 77"/>
                  <a:gd name="T19" fmla="*/ 2147483647 h 93"/>
                  <a:gd name="T20" fmla="*/ 2147483647 w 77"/>
                  <a:gd name="T21" fmla="*/ 2147483647 h 93"/>
                  <a:gd name="T22" fmla="*/ 2147483647 w 77"/>
                  <a:gd name="T23" fmla="*/ 2147483647 h 93"/>
                  <a:gd name="T24" fmla="*/ 2147483647 w 77"/>
                  <a:gd name="T25" fmla="*/ 2147483647 h 93"/>
                  <a:gd name="T26" fmla="*/ 0 w 77"/>
                  <a:gd name="T27" fmla="*/ 2147483647 h 93"/>
                  <a:gd name="T28" fmla="*/ 2147483647 w 77"/>
                  <a:gd name="T29" fmla="*/ 2147483647 h 93"/>
                  <a:gd name="T30" fmla="*/ 2147483647 w 77"/>
                  <a:gd name="T31" fmla="*/ 2147483647 h 93"/>
                  <a:gd name="T32" fmla="*/ 2147483647 w 77"/>
                  <a:gd name="T33" fmla="*/ 2147483647 h 93"/>
                  <a:gd name="T34" fmla="*/ 2147483647 w 77"/>
                  <a:gd name="T35" fmla="*/ 2147483647 h 93"/>
                  <a:gd name="T36" fmla="*/ 2147483647 w 77"/>
                  <a:gd name="T37" fmla="*/ 2147483647 h 93"/>
                  <a:gd name="T38" fmla="*/ 2147483647 w 77"/>
                  <a:gd name="T39" fmla="*/ 2147483647 h 93"/>
                  <a:gd name="T40" fmla="*/ 2147483647 w 77"/>
                  <a:gd name="T41" fmla="*/ 2147483647 h 93"/>
                  <a:gd name="T42" fmla="*/ 2147483647 w 77"/>
                  <a:gd name="T43" fmla="*/ 2147483647 h 93"/>
                  <a:gd name="T44" fmla="*/ 2147483647 w 77"/>
                  <a:gd name="T45" fmla="*/ 2147483647 h 93"/>
                  <a:gd name="T46" fmla="*/ 2147483647 w 77"/>
                  <a:gd name="T47" fmla="*/ 2147483647 h 93"/>
                  <a:gd name="T48" fmla="*/ 2147483647 w 77"/>
                  <a:gd name="T49" fmla="*/ 2147483647 h 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93"/>
                  <a:gd name="T77" fmla="*/ 77 w 77"/>
                  <a:gd name="T78" fmla="*/ 93 h 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93">
                    <a:moveTo>
                      <a:pt x="69" y="13"/>
                    </a:moveTo>
                    <a:lnTo>
                      <a:pt x="62" y="0"/>
                    </a:lnTo>
                    <a:lnTo>
                      <a:pt x="56" y="7"/>
                    </a:lnTo>
                    <a:lnTo>
                      <a:pt x="40" y="7"/>
                    </a:lnTo>
                    <a:lnTo>
                      <a:pt x="33" y="11"/>
                    </a:lnTo>
                    <a:lnTo>
                      <a:pt x="29" y="9"/>
                    </a:lnTo>
                    <a:lnTo>
                      <a:pt x="19" y="9"/>
                    </a:lnTo>
                    <a:lnTo>
                      <a:pt x="18" y="12"/>
                    </a:lnTo>
                    <a:lnTo>
                      <a:pt x="17" y="27"/>
                    </a:lnTo>
                    <a:lnTo>
                      <a:pt x="24" y="34"/>
                    </a:lnTo>
                    <a:lnTo>
                      <a:pt x="15" y="45"/>
                    </a:lnTo>
                    <a:lnTo>
                      <a:pt x="5" y="56"/>
                    </a:lnTo>
                    <a:lnTo>
                      <a:pt x="3" y="74"/>
                    </a:lnTo>
                    <a:lnTo>
                      <a:pt x="0" y="93"/>
                    </a:lnTo>
                    <a:lnTo>
                      <a:pt x="4" y="93"/>
                    </a:lnTo>
                    <a:lnTo>
                      <a:pt x="12" y="87"/>
                    </a:lnTo>
                    <a:lnTo>
                      <a:pt x="24" y="87"/>
                    </a:lnTo>
                    <a:lnTo>
                      <a:pt x="37" y="87"/>
                    </a:lnTo>
                    <a:lnTo>
                      <a:pt x="50" y="87"/>
                    </a:lnTo>
                    <a:lnTo>
                      <a:pt x="62" y="86"/>
                    </a:lnTo>
                    <a:lnTo>
                      <a:pt x="61" y="68"/>
                    </a:lnTo>
                    <a:lnTo>
                      <a:pt x="72" y="52"/>
                    </a:lnTo>
                    <a:lnTo>
                      <a:pt x="77" y="39"/>
                    </a:lnTo>
                    <a:lnTo>
                      <a:pt x="73" y="26"/>
                    </a:lnTo>
                    <a:lnTo>
                      <a:pt x="69" y="13"/>
                    </a:lnTo>
                    <a:close/>
                  </a:path>
                </a:pathLst>
              </a:custGeom>
              <a:solidFill>
                <a:srgbClr val="FFCC00"/>
              </a:solidFill>
              <a:ln w="1651">
                <a:solidFill>
                  <a:srgbClr val="000000"/>
                </a:solidFill>
                <a:round/>
                <a:headEnd/>
                <a:tailEnd/>
              </a:ln>
            </p:spPr>
            <p:txBody>
              <a:bodyPr/>
              <a:lstStyle/>
              <a:p>
                <a:pPr>
                  <a:defRPr/>
                </a:pPr>
                <a:endParaRPr lang="en-US" kern="0">
                  <a:solidFill>
                    <a:sysClr val="windowText" lastClr="000000"/>
                  </a:solidFill>
                </a:endParaRPr>
              </a:p>
            </p:txBody>
          </p:sp>
          <p:sp>
            <p:nvSpPr>
              <p:cNvPr id="223" name="Freeform 82"/>
              <p:cNvSpPr>
                <a:spLocks/>
              </p:cNvSpPr>
              <p:nvPr/>
            </p:nvSpPr>
            <p:spPr bwMode="auto">
              <a:xfrm>
                <a:off x="3876" y="2305"/>
                <a:ext cx="631" cy="627"/>
              </a:xfrm>
              <a:custGeom>
                <a:avLst/>
                <a:gdLst>
                  <a:gd name="T0" fmla="*/ 2147483647 w 276"/>
                  <a:gd name="T1" fmla="*/ 2147483647 h 310"/>
                  <a:gd name="T2" fmla="*/ 2147483647 w 276"/>
                  <a:gd name="T3" fmla="*/ 2147483647 h 310"/>
                  <a:gd name="T4" fmla="*/ 2147483647 w 276"/>
                  <a:gd name="T5" fmla="*/ 2147483647 h 310"/>
                  <a:gd name="T6" fmla="*/ 2147483647 w 276"/>
                  <a:gd name="T7" fmla="*/ 2147483647 h 310"/>
                  <a:gd name="T8" fmla="*/ 2147483647 w 276"/>
                  <a:gd name="T9" fmla="*/ 2147483647 h 310"/>
                  <a:gd name="T10" fmla="*/ 2147483647 w 276"/>
                  <a:gd name="T11" fmla="*/ 2147483647 h 310"/>
                  <a:gd name="T12" fmla="*/ 2147483647 w 276"/>
                  <a:gd name="T13" fmla="*/ 2147483647 h 310"/>
                  <a:gd name="T14" fmla="*/ 2147483647 w 276"/>
                  <a:gd name="T15" fmla="*/ 2147483647 h 310"/>
                  <a:gd name="T16" fmla="*/ 2147483647 w 276"/>
                  <a:gd name="T17" fmla="*/ 2147483647 h 310"/>
                  <a:gd name="T18" fmla="*/ 2147483647 w 276"/>
                  <a:gd name="T19" fmla="*/ 2147483647 h 310"/>
                  <a:gd name="T20" fmla="*/ 2147483647 w 276"/>
                  <a:gd name="T21" fmla="*/ 2147483647 h 310"/>
                  <a:gd name="T22" fmla="*/ 2147483647 w 276"/>
                  <a:gd name="T23" fmla="*/ 2147483647 h 310"/>
                  <a:gd name="T24" fmla="*/ 2147483647 w 276"/>
                  <a:gd name="T25" fmla="*/ 2147483647 h 310"/>
                  <a:gd name="T26" fmla="*/ 2147483647 w 276"/>
                  <a:gd name="T27" fmla="*/ 2147483647 h 310"/>
                  <a:gd name="T28" fmla="*/ 2147483647 w 276"/>
                  <a:gd name="T29" fmla="*/ 2147483647 h 310"/>
                  <a:gd name="T30" fmla="*/ 2147483647 w 276"/>
                  <a:gd name="T31" fmla="*/ 2147483647 h 310"/>
                  <a:gd name="T32" fmla="*/ 2147483647 w 276"/>
                  <a:gd name="T33" fmla="*/ 2147483647 h 310"/>
                  <a:gd name="T34" fmla="*/ 2147483647 w 276"/>
                  <a:gd name="T35" fmla="*/ 2147483647 h 310"/>
                  <a:gd name="T36" fmla="*/ 2147483647 w 276"/>
                  <a:gd name="T37" fmla="*/ 2147483647 h 310"/>
                  <a:gd name="T38" fmla="*/ 2147483647 w 276"/>
                  <a:gd name="T39" fmla="*/ 2147483647 h 310"/>
                  <a:gd name="T40" fmla="*/ 2147483647 w 276"/>
                  <a:gd name="T41" fmla="*/ 2147483647 h 310"/>
                  <a:gd name="T42" fmla="*/ 2147483647 w 276"/>
                  <a:gd name="T43" fmla="*/ 2147483647 h 310"/>
                  <a:gd name="T44" fmla="*/ 2147483647 w 276"/>
                  <a:gd name="T45" fmla="*/ 2147483647 h 310"/>
                  <a:gd name="T46" fmla="*/ 2147483647 w 276"/>
                  <a:gd name="T47" fmla="*/ 2147483647 h 310"/>
                  <a:gd name="T48" fmla="*/ 2147483647 w 276"/>
                  <a:gd name="T49" fmla="*/ 2147483647 h 310"/>
                  <a:gd name="T50" fmla="*/ 0 w 276"/>
                  <a:gd name="T51" fmla="*/ 2147483647 h 310"/>
                  <a:gd name="T52" fmla="*/ 2147483647 w 276"/>
                  <a:gd name="T53" fmla="*/ 2147483647 h 310"/>
                  <a:gd name="T54" fmla="*/ 2147483647 w 276"/>
                  <a:gd name="T55" fmla="*/ 2147483647 h 310"/>
                  <a:gd name="T56" fmla="*/ 2147483647 w 276"/>
                  <a:gd name="T57" fmla="*/ 2147483647 h 310"/>
                  <a:gd name="T58" fmla="*/ 2147483647 w 276"/>
                  <a:gd name="T59" fmla="*/ 2147483647 h 310"/>
                  <a:gd name="T60" fmla="*/ 2147483647 w 276"/>
                  <a:gd name="T61" fmla="*/ 2147483647 h 310"/>
                  <a:gd name="T62" fmla="*/ 2147483647 w 276"/>
                  <a:gd name="T63" fmla="*/ 2147483647 h 310"/>
                  <a:gd name="T64" fmla="*/ 2147483647 w 276"/>
                  <a:gd name="T65" fmla="*/ 2147483647 h 310"/>
                  <a:gd name="T66" fmla="*/ 2147483647 w 276"/>
                  <a:gd name="T67" fmla="*/ 2147483647 h 310"/>
                  <a:gd name="T68" fmla="*/ 2147483647 w 276"/>
                  <a:gd name="T69" fmla="*/ 2147483647 h 310"/>
                  <a:gd name="T70" fmla="*/ 2147483647 w 276"/>
                  <a:gd name="T71" fmla="*/ 703190627 h 310"/>
                  <a:gd name="T72" fmla="*/ 2147483647 w 276"/>
                  <a:gd name="T73" fmla="*/ 2147483647 h 310"/>
                  <a:gd name="T74" fmla="*/ 2147483647 w 276"/>
                  <a:gd name="T75" fmla="*/ 2147483647 h 310"/>
                  <a:gd name="T76" fmla="*/ 2147483647 w 276"/>
                  <a:gd name="T77" fmla="*/ 1422259510 h 310"/>
                  <a:gd name="T78" fmla="*/ 2147483647 w 276"/>
                  <a:gd name="T79" fmla="*/ 0 h 310"/>
                  <a:gd name="T80" fmla="*/ 2147483647 w 276"/>
                  <a:gd name="T81" fmla="*/ 703190627 h 310"/>
                  <a:gd name="T82" fmla="*/ 2147483647 w 276"/>
                  <a:gd name="T83" fmla="*/ 2147483647 h 310"/>
                  <a:gd name="T84" fmla="*/ 2147483647 w 276"/>
                  <a:gd name="T85" fmla="*/ 2147483647 h 310"/>
                  <a:gd name="T86" fmla="*/ 2147483647 w 276"/>
                  <a:gd name="T87" fmla="*/ 2147483647 h 310"/>
                  <a:gd name="T88" fmla="*/ 2147483647 w 276"/>
                  <a:gd name="T89" fmla="*/ 2147483647 h 310"/>
                  <a:gd name="T90" fmla="*/ 2147483647 w 276"/>
                  <a:gd name="T91" fmla="*/ 2147483647 h 310"/>
                  <a:gd name="T92" fmla="*/ 2147483647 w 276"/>
                  <a:gd name="T93" fmla="*/ 2147483647 h 3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6"/>
                  <a:gd name="T142" fmla="*/ 0 h 310"/>
                  <a:gd name="T143" fmla="*/ 276 w 276"/>
                  <a:gd name="T144" fmla="*/ 310 h 3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6" h="310">
                    <a:moveTo>
                      <a:pt x="252" y="110"/>
                    </a:moveTo>
                    <a:lnTo>
                      <a:pt x="245" y="121"/>
                    </a:lnTo>
                    <a:lnTo>
                      <a:pt x="242" y="131"/>
                    </a:lnTo>
                    <a:lnTo>
                      <a:pt x="242" y="132"/>
                    </a:lnTo>
                    <a:lnTo>
                      <a:pt x="243" y="132"/>
                    </a:lnTo>
                    <a:lnTo>
                      <a:pt x="243" y="133"/>
                    </a:lnTo>
                    <a:lnTo>
                      <a:pt x="245" y="147"/>
                    </a:lnTo>
                    <a:lnTo>
                      <a:pt x="248" y="161"/>
                    </a:lnTo>
                    <a:lnTo>
                      <a:pt x="250" y="173"/>
                    </a:lnTo>
                    <a:lnTo>
                      <a:pt x="250" y="185"/>
                    </a:lnTo>
                    <a:lnTo>
                      <a:pt x="255" y="199"/>
                    </a:lnTo>
                    <a:lnTo>
                      <a:pt x="261" y="211"/>
                    </a:lnTo>
                    <a:lnTo>
                      <a:pt x="267" y="223"/>
                    </a:lnTo>
                    <a:lnTo>
                      <a:pt x="254" y="226"/>
                    </a:lnTo>
                    <a:lnTo>
                      <a:pt x="240" y="229"/>
                    </a:lnTo>
                    <a:lnTo>
                      <a:pt x="233" y="241"/>
                    </a:lnTo>
                    <a:lnTo>
                      <a:pt x="236" y="255"/>
                    </a:lnTo>
                    <a:lnTo>
                      <a:pt x="234" y="270"/>
                    </a:lnTo>
                    <a:lnTo>
                      <a:pt x="233" y="284"/>
                    </a:lnTo>
                    <a:lnTo>
                      <a:pt x="246" y="294"/>
                    </a:lnTo>
                    <a:lnTo>
                      <a:pt x="252" y="289"/>
                    </a:lnTo>
                    <a:lnTo>
                      <a:pt x="248" y="310"/>
                    </a:lnTo>
                    <a:lnTo>
                      <a:pt x="245" y="309"/>
                    </a:lnTo>
                    <a:lnTo>
                      <a:pt x="239" y="309"/>
                    </a:lnTo>
                    <a:lnTo>
                      <a:pt x="227" y="293"/>
                    </a:lnTo>
                    <a:lnTo>
                      <a:pt x="219" y="286"/>
                    </a:lnTo>
                    <a:lnTo>
                      <a:pt x="212" y="280"/>
                    </a:lnTo>
                    <a:lnTo>
                      <a:pt x="207" y="286"/>
                    </a:lnTo>
                    <a:lnTo>
                      <a:pt x="187" y="279"/>
                    </a:lnTo>
                    <a:lnTo>
                      <a:pt x="186" y="273"/>
                    </a:lnTo>
                    <a:lnTo>
                      <a:pt x="174" y="276"/>
                    </a:lnTo>
                    <a:lnTo>
                      <a:pt x="169" y="267"/>
                    </a:lnTo>
                    <a:lnTo>
                      <a:pt x="156" y="270"/>
                    </a:lnTo>
                    <a:lnTo>
                      <a:pt x="144" y="272"/>
                    </a:lnTo>
                    <a:lnTo>
                      <a:pt x="144" y="266"/>
                    </a:lnTo>
                    <a:lnTo>
                      <a:pt x="139" y="249"/>
                    </a:lnTo>
                    <a:lnTo>
                      <a:pt x="139" y="230"/>
                    </a:lnTo>
                    <a:lnTo>
                      <a:pt x="139" y="211"/>
                    </a:lnTo>
                    <a:lnTo>
                      <a:pt x="120" y="208"/>
                    </a:lnTo>
                    <a:lnTo>
                      <a:pt x="120" y="205"/>
                    </a:lnTo>
                    <a:lnTo>
                      <a:pt x="105" y="203"/>
                    </a:lnTo>
                    <a:lnTo>
                      <a:pt x="103" y="219"/>
                    </a:lnTo>
                    <a:lnTo>
                      <a:pt x="85" y="222"/>
                    </a:lnTo>
                    <a:lnTo>
                      <a:pt x="74" y="217"/>
                    </a:lnTo>
                    <a:lnTo>
                      <a:pt x="69" y="202"/>
                    </a:lnTo>
                    <a:lnTo>
                      <a:pt x="62" y="186"/>
                    </a:lnTo>
                    <a:lnTo>
                      <a:pt x="51" y="186"/>
                    </a:lnTo>
                    <a:lnTo>
                      <a:pt x="38" y="185"/>
                    </a:lnTo>
                    <a:lnTo>
                      <a:pt x="26" y="185"/>
                    </a:lnTo>
                    <a:lnTo>
                      <a:pt x="13" y="184"/>
                    </a:lnTo>
                    <a:lnTo>
                      <a:pt x="2" y="186"/>
                    </a:lnTo>
                    <a:lnTo>
                      <a:pt x="0" y="183"/>
                    </a:lnTo>
                    <a:lnTo>
                      <a:pt x="4" y="182"/>
                    </a:lnTo>
                    <a:lnTo>
                      <a:pt x="5" y="169"/>
                    </a:lnTo>
                    <a:lnTo>
                      <a:pt x="12" y="164"/>
                    </a:lnTo>
                    <a:lnTo>
                      <a:pt x="20" y="167"/>
                    </a:lnTo>
                    <a:lnTo>
                      <a:pt x="24" y="161"/>
                    </a:lnTo>
                    <a:lnTo>
                      <a:pt x="33" y="160"/>
                    </a:lnTo>
                    <a:lnTo>
                      <a:pt x="34" y="168"/>
                    </a:lnTo>
                    <a:lnTo>
                      <a:pt x="45" y="157"/>
                    </a:lnTo>
                    <a:lnTo>
                      <a:pt x="56" y="146"/>
                    </a:lnTo>
                    <a:lnTo>
                      <a:pt x="58" y="133"/>
                    </a:lnTo>
                    <a:lnTo>
                      <a:pt x="60" y="120"/>
                    </a:lnTo>
                    <a:lnTo>
                      <a:pt x="70" y="106"/>
                    </a:lnTo>
                    <a:lnTo>
                      <a:pt x="80" y="93"/>
                    </a:lnTo>
                    <a:lnTo>
                      <a:pt x="83" y="81"/>
                    </a:lnTo>
                    <a:lnTo>
                      <a:pt x="85" y="69"/>
                    </a:lnTo>
                    <a:lnTo>
                      <a:pt x="87" y="56"/>
                    </a:lnTo>
                    <a:lnTo>
                      <a:pt x="89" y="44"/>
                    </a:lnTo>
                    <a:lnTo>
                      <a:pt x="92" y="29"/>
                    </a:lnTo>
                    <a:lnTo>
                      <a:pt x="92" y="17"/>
                    </a:lnTo>
                    <a:lnTo>
                      <a:pt x="104" y="2"/>
                    </a:lnTo>
                    <a:lnTo>
                      <a:pt x="119" y="10"/>
                    </a:lnTo>
                    <a:lnTo>
                      <a:pt x="133" y="15"/>
                    </a:lnTo>
                    <a:lnTo>
                      <a:pt x="146" y="18"/>
                    </a:lnTo>
                    <a:lnTo>
                      <a:pt x="153" y="8"/>
                    </a:lnTo>
                    <a:lnTo>
                      <a:pt x="159" y="9"/>
                    </a:lnTo>
                    <a:lnTo>
                      <a:pt x="174" y="4"/>
                    </a:lnTo>
                    <a:lnTo>
                      <a:pt x="185" y="4"/>
                    </a:lnTo>
                    <a:lnTo>
                      <a:pt x="189" y="0"/>
                    </a:lnTo>
                    <a:lnTo>
                      <a:pt x="201" y="1"/>
                    </a:lnTo>
                    <a:lnTo>
                      <a:pt x="212" y="2"/>
                    </a:lnTo>
                    <a:lnTo>
                      <a:pt x="220" y="4"/>
                    </a:lnTo>
                    <a:lnTo>
                      <a:pt x="224" y="7"/>
                    </a:lnTo>
                    <a:lnTo>
                      <a:pt x="235" y="15"/>
                    </a:lnTo>
                    <a:lnTo>
                      <a:pt x="243" y="14"/>
                    </a:lnTo>
                    <a:lnTo>
                      <a:pt x="250" y="9"/>
                    </a:lnTo>
                    <a:lnTo>
                      <a:pt x="259" y="19"/>
                    </a:lnTo>
                    <a:lnTo>
                      <a:pt x="270" y="29"/>
                    </a:lnTo>
                    <a:lnTo>
                      <a:pt x="269" y="44"/>
                    </a:lnTo>
                    <a:lnTo>
                      <a:pt x="276" y="51"/>
                    </a:lnTo>
                    <a:lnTo>
                      <a:pt x="267" y="62"/>
                    </a:lnTo>
                    <a:lnTo>
                      <a:pt x="257" y="73"/>
                    </a:lnTo>
                    <a:lnTo>
                      <a:pt x="255" y="91"/>
                    </a:lnTo>
                    <a:lnTo>
                      <a:pt x="252" y="110"/>
                    </a:lnTo>
                    <a:close/>
                  </a:path>
                </a:pathLst>
              </a:custGeom>
              <a:solidFill>
                <a:srgbClr val="00B0F0"/>
              </a:solidFill>
              <a:ln w="1651">
                <a:solidFill>
                  <a:srgbClr val="000000"/>
                </a:solidFill>
                <a:round/>
                <a:headEnd/>
                <a:tailEnd/>
              </a:ln>
            </p:spPr>
            <p:txBody>
              <a:bodyPr/>
              <a:lstStyle/>
              <a:p>
                <a:pPr>
                  <a:defRPr/>
                </a:pPr>
                <a:endParaRPr lang="en-US" kern="0">
                  <a:solidFill>
                    <a:sysClr val="windowText" lastClr="000000"/>
                  </a:solidFill>
                </a:endParaRPr>
              </a:p>
            </p:txBody>
          </p:sp>
          <p:sp>
            <p:nvSpPr>
              <p:cNvPr id="224" name="Freeform 83"/>
              <p:cNvSpPr>
                <a:spLocks/>
              </p:cNvSpPr>
              <p:nvPr/>
            </p:nvSpPr>
            <p:spPr bwMode="auto">
              <a:xfrm>
                <a:off x="4192" y="2746"/>
                <a:ext cx="386" cy="334"/>
              </a:xfrm>
              <a:custGeom>
                <a:avLst/>
                <a:gdLst>
                  <a:gd name="T0" fmla="*/ 2147483647 w 169"/>
                  <a:gd name="T1" fmla="*/ 2147483647 h 165"/>
                  <a:gd name="T2" fmla="*/ 2147483647 w 169"/>
                  <a:gd name="T3" fmla="*/ 2147483647 h 165"/>
                  <a:gd name="T4" fmla="*/ 2147483647 w 169"/>
                  <a:gd name="T5" fmla="*/ 2147483647 h 165"/>
                  <a:gd name="T6" fmla="*/ 2147483647 w 169"/>
                  <a:gd name="T7" fmla="*/ 2147483647 h 165"/>
                  <a:gd name="T8" fmla="*/ 2147483647 w 169"/>
                  <a:gd name="T9" fmla="*/ 2147483647 h 165"/>
                  <a:gd name="T10" fmla="*/ 0 w 169"/>
                  <a:gd name="T11" fmla="*/ 2147483647 h 165"/>
                  <a:gd name="T12" fmla="*/ 0 w 169"/>
                  <a:gd name="T13" fmla="*/ 2147483647 h 165"/>
                  <a:gd name="T14" fmla="*/ 2147483647 w 169"/>
                  <a:gd name="T15" fmla="*/ 2147483647 h 165"/>
                  <a:gd name="T16" fmla="*/ 2147483647 w 169"/>
                  <a:gd name="T17" fmla="*/ 2147483647 h 165"/>
                  <a:gd name="T18" fmla="*/ 2147483647 w 169"/>
                  <a:gd name="T19" fmla="*/ 2147483647 h 165"/>
                  <a:gd name="T20" fmla="*/ 2147483647 w 169"/>
                  <a:gd name="T21" fmla="*/ 2147483647 h 165"/>
                  <a:gd name="T22" fmla="*/ 2147483647 w 169"/>
                  <a:gd name="T23" fmla="*/ 2147483647 h 165"/>
                  <a:gd name="T24" fmla="*/ 2147483647 w 169"/>
                  <a:gd name="T25" fmla="*/ 2147483647 h 165"/>
                  <a:gd name="T26" fmla="*/ 2147483647 w 169"/>
                  <a:gd name="T27" fmla="*/ 2147483647 h 165"/>
                  <a:gd name="T28" fmla="*/ 2147483647 w 169"/>
                  <a:gd name="T29" fmla="*/ 2147483647 h 165"/>
                  <a:gd name="T30" fmla="*/ 2147483647 w 169"/>
                  <a:gd name="T31" fmla="*/ 2147483647 h 165"/>
                  <a:gd name="T32" fmla="*/ 2147483647 w 169"/>
                  <a:gd name="T33" fmla="*/ 2147483647 h 165"/>
                  <a:gd name="T34" fmla="*/ 2147483647 w 169"/>
                  <a:gd name="T35" fmla="*/ 2147483647 h 165"/>
                  <a:gd name="T36" fmla="*/ 2147483647 w 169"/>
                  <a:gd name="T37" fmla="*/ 2147483647 h 165"/>
                  <a:gd name="T38" fmla="*/ 2147483647 w 169"/>
                  <a:gd name="T39" fmla="*/ 2147483647 h 165"/>
                  <a:gd name="T40" fmla="*/ 2147483647 w 169"/>
                  <a:gd name="T41" fmla="*/ 2147483647 h 165"/>
                  <a:gd name="T42" fmla="*/ 2147483647 w 169"/>
                  <a:gd name="T43" fmla="*/ 2147483647 h 165"/>
                  <a:gd name="T44" fmla="*/ 2147483647 w 169"/>
                  <a:gd name="T45" fmla="*/ 2147483647 h 165"/>
                  <a:gd name="T46" fmla="*/ 2147483647 w 169"/>
                  <a:gd name="T47" fmla="*/ 2147483647 h 165"/>
                  <a:gd name="T48" fmla="*/ 2147483647 w 169"/>
                  <a:gd name="T49" fmla="*/ 2147483647 h 165"/>
                  <a:gd name="T50" fmla="*/ 2147483647 w 169"/>
                  <a:gd name="T51" fmla="*/ 2147483647 h 165"/>
                  <a:gd name="T52" fmla="*/ 2147483647 w 169"/>
                  <a:gd name="T53" fmla="*/ 2147483647 h 165"/>
                  <a:gd name="T54" fmla="*/ 2147483647 w 169"/>
                  <a:gd name="T55" fmla="*/ 2147483647 h 165"/>
                  <a:gd name="T56" fmla="*/ 2147483647 w 169"/>
                  <a:gd name="T57" fmla="*/ 2147483647 h 165"/>
                  <a:gd name="T58" fmla="*/ 2147483647 w 169"/>
                  <a:gd name="T59" fmla="*/ 2147483647 h 165"/>
                  <a:gd name="T60" fmla="*/ 2147483647 w 169"/>
                  <a:gd name="T61" fmla="*/ 2147483647 h 165"/>
                  <a:gd name="T62" fmla="*/ 2147483647 w 169"/>
                  <a:gd name="T63" fmla="*/ 1094074059 h 165"/>
                  <a:gd name="T64" fmla="*/ 2147483647 w 169"/>
                  <a:gd name="T65" fmla="*/ 0 h 165"/>
                  <a:gd name="T66" fmla="*/ 2147483647 w 169"/>
                  <a:gd name="T67" fmla="*/ 1094074059 h 165"/>
                  <a:gd name="T68" fmla="*/ 2147483647 w 169"/>
                  <a:gd name="T69" fmla="*/ 2147483647 h 165"/>
                  <a:gd name="T70" fmla="*/ 2147483647 w 169"/>
                  <a:gd name="T71" fmla="*/ 2147483647 h 165"/>
                  <a:gd name="T72" fmla="*/ 2147483647 w 169"/>
                  <a:gd name="T73" fmla="*/ 2147483647 h 165"/>
                  <a:gd name="T74" fmla="*/ 2147483647 w 169"/>
                  <a:gd name="T75" fmla="*/ 2147483647 h 165"/>
                  <a:gd name="T76" fmla="*/ 2147483647 w 169"/>
                  <a:gd name="T77" fmla="*/ 2147483647 h 165"/>
                  <a:gd name="T78" fmla="*/ 2147483647 w 169"/>
                  <a:gd name="T79" fmla="*/ 2147483647 h 165"/>
                  <a:gd name="T80" fmla="*/ 2147483647 w 169"/>
                  <a:gd name="T81" fmla="*/ 2147483647 h 165"/>
                  <a:gd name="T82" fmla="*/ 2147483647 w 169"/>
                  <a:gd name="T83" fmla="*/ 2147483647 h 165"/>
                  <a:gd name="T84" fmla="*/ 2147483647 w 169"/>
                  <a:gd name="T85" fmla="*/ 2147483647 h 165"/>
                  <a:gd name="T86" fmla="*/ 2147483647 w 169"/>
                  <a:gd name="T87" fmla="*/ 2147483647 h 165"/>
                  <a:gd name="T88" fmla="*/ 2147483647 w 169"/>
                  <a:gd name="T89" fmla="*/ 2147483647 h 165"/>
                  <a:gd name="T90" fmla="*/ 2147483647 w 169"/>
                  <a:gd name="T91" fmla="*/ 2147483647 h 165"/>
                  <a:gd name="T92" fmla="*/ 2147483647 w 169"/>
                  <a:gd name="T93" fmla="*/ 2147483647 h 165"/>
                  <a:gd name="T94" fmla="*/ 2147483647 w 169"/>
                  <a:gd name="T95" fmla="*/ 2147483647 h 165"/>
                  <a:gd name="T96" fmla="*/ 2147483647 w 169"/>
                  <a:gd name="T97" fmla="*/ 2147483647 h 165"/>
                  <a:gd name="T98" fmla="*/ 2147483647 w 169"/>
                  <a:gd name="T99" fmla="*/ 2147483647 h 165"/>
                  <a:gd name="T100" fmla="*/ 2147483647 w 169"/>
                  <a:gd name="T101" fmla="*/ 2147483647 h 165"/>
                  <a:gd name="T102" fmla="*/ 2147483647 w 169"/>
                  <a:gd name="T103" fmla="*/ 2147483647 h 165"/>
                  <a:gd name="T104" fmla="*/ 2147483647 w 169"/>
                  <a:gd name="T105" fmla="*/ 2147483647 h 165"/>
                  <a:gd name="T106" fmla="*/ 2147483647 w 169"/>
                  <a:gd name="T107" fmla="*/ 2147483647 h 16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9"/>
                  <a:gd name="T163" fmla="*/ 0 h 165"/>
                  <a:gd name="T164" fmla="*/ 169 w 169"/>
                  <a:gd name="T165" fmla="*/ 165 h 16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9" h="165">
                    <a:moveTo>
                      <a:pt x="30" y="79"/>
                    </a:moveTo>
                    <a:lnTo>
                      <a:pt x="16" y="80"/>
                    </a:lnTo>
                    <a:lnTo>
                      <a:pt x="1" y="80"/>
                    </a:lnTo>
                    <a:lnTo>
                      <a:pt x="1" y="94"/>
                    </a:lnTo>
                    <a:lnTo>
                      <a:pt x="1" y="107"/>
                    </a:lnTo>
                    <a:lnTo>
                      <a:pt x="0" y="119"/>
                    </a:lnTo>
                    <a:lnTo>
                      <a:pt x="0" y="132"/>
                    </a:lnTo>
                    <a:lnTo>
                      <a:pt x="10" y="144"/>
                    </a:lnTo>
                    <a:lnTo>
                      <a:pt x="20" y="157"/>
                    </a:lnTo>
                    <a:lnTo>
                      <a:pt x="30" y="155"/>
                    </a:lnTo>
                    <a:lnTo>
                      <a:pt x="46" y="159"/>
                    </a:lnTo>
                    <a:lnTo>
                      <a:pt x="66" y="165"/>
                    </a:lnTo>
                    <a:lnTo>
                      <a:pt x="80" y="152"/>
                    </a:lnTo>
                    <a:lnTo>
                      <a:pt x="95" y="139"/>
                    </a:lnTo>
                    <a:lnTo>
                      <a:pt x="99" y="129"/>
                    </a:lnTo>
                    <a:lnTo>
                      <a:pt x="109" y="127"/>
                    </a:lnTo>
                    <a:lnTo>
                      <a:pt x="120" y="124"/>
                    </a:lnTo>
                    <a:lnTo>
                      <a:pt x="118" y="115"/>
                    </a:lnTo>
                    <a:lnTo>
                      <a:pt x="129" y="111"/>
                    </a:lnTo>
                    <a:lnTo>
                      <a:pt x="140" y="105"/>
                    </a:lnTo>
                    <a:lnTo>
                      <a:pt x="151" y="101"/>
                    </a:lnTo>
                    <a:lnTo>
                      <a:pt x="162" y="97"/>
                    </a:lnTo>
                    <a:lnTo>
                      <a:pt x="155" y="89"/>
                    </a:lnTo>
                    <a:lnTo>
                      <a:pt x="163" y="73"/>
                    </a:lnTo>
                    <a:lnTo>
                      <a:pt x="165" y="69"/>
                    </a:lnTo>
                    <a:lnTo>
                      <a:pt x="166" y="56"/>
                    </a:lnTo>
                    <a:lnTo>
                      <a:pt x="166" y="43"/>
                    </a:lnTo>
                    <a:lnTo>
                      <a:pt x="169" y="38"/>
                    </a:lnTo>
                    <a:lnTo>
                      <a:pt x="160" y="24"/>
                    </a:lnTo>
                    <a:lnTo>
                      <a:pt x="159" y="20"/>
                    </a:lnTo>
                    <a:lnTo>
                      <a:pt x="145" y="12"/>
                    </a:lnTo>
                    <a:lnTo>
                      <a:pt x="130" y="3"/>
                    </a:lnTo>
                    <a:lnTo>
                      <a:pt x="129" y="0"/>
                    </a:lnTo>
                    <a:lnTo>
                      <a:pt x="116" y="3"/>
                    </a:lnTo>
                    <a:lnTo>
                      <a:pt x="102" y="6"/>
                    </a:lnTo>
                    <a:lnTo>
                      <a:pt x="95" y="18"/>
                    </a:lnTo>
                    <a:lnTo>
                      <a:pt x="98" y="32"/>
                    </a:lnTo>
                    <a:lnTo>
                      <a:pt x="96" y="47"/>
                    </a:lnTo>
                    <a:lnTo>
                      <a:pt x="95" y="61"/>
                    </a:lnTo>
                    <a:lnTo>
                      <a:pt x="108" y="71"/>
                    </a:lnTo>
                    <a:lnTo>
                      <a:pt x="114" y="66"/>
                    </a:lnTo>
                    <a:lnTo>
                      <a:pt x="110" y="87"/>
                    </a:lnTo>
                    <a:lnTo>
                      <a:pt x="107" y="86"/>
                    </a:lnTo>
                    <a:lnTo>
                      <a:pt x="101" y="86"/>
                    </a:lnTo>
                    <a:lnTo>
                      <a:pt x="89" y="70"/>
                    </a:lnTo>
                    <a:lnTo>
                      <a:pt x="81" y="63"/>
                    </a:lnTo>
                    <a:lnTo>
                      <a:pt x="74" y="57"/>
                    </a:lnTo>
                    <a:lnTo>
                      <a:pt x="69" y="63"/>
                    </a:lnTo>
                    <a:lnTo>
                      <a:pt x="49" y="56"/>
                    </a:lnTo>
                    <a:lnTo>
                      <a:pt x="48" y="50"/>
                    </a:lnTo>
                    <a:lnTo>
                      <a:pt x="36" y="53"/>
                    </a:lnTo>
                    <a:lnTo>
                      <a:pt x="31" y="44"/>
                    </a:lnTo>
                    <a:lnTo>
                      <a:pt x="30" y="61"/>
                    </a:lnTo>
                    <a:lnTo>
                      <a:pt x="30" y="79"/>
                    </a:lnTo>
                    <a:close/>
                  </a:path>
                </a:pathLst>
              </a:custGeom>
              <a:solidFill>
                <a:srgbClr val="99CCFF"/>
              </a:solidFill>
              <a:ln w="1651">
                <a:solidFill>
                  <a:srgbClr val="000000"/>
                </a:solidFill>
                <a:round/>
                <a:headEnd/>
                <a:tailEnd/>
              </a:ln>
            </p:spPr>
            <p:txBody>
              <a:bodyPr/>
              <a:lstStyle/>
              <a:p>
                <a:pPr>
                  <a:defRPr/>
                </a:pPr>
                <a:endParaRPr lang="en-US" kern="0">
                  <a:solidFill>
                    <a:sysClr val="windowText" lastClr="000000"/>
                  </a:solidFill>
                </a:endParaRPr>
              </a:p>
            </p:txBody>
          </p:sp>
          <p:sp>
            <p:nvSpPr>
              <p:cNvPr id="225" name="Freeform 84"/>
              <p:cNvSpPr>
                <a:spLocks/>
              </p:cNvSpPr>
              <p:nvPr/>
            </p:nvSpPr>
            <p:spPr bwMode="auto">
              <a:xfrm>
                <a:off x="4294" y="2997"/>
                <a:ext cx="253" cy="228"/>
              </a:xfrm>
              <a:custGeom>
                <a:avLst/>
                <a:gdLst>
                  <a:gd name="T0" fmla="*/ 2147483647 w 109"/>
                  <a:gd name="T1" fmla="*/ 2147483647 h 113"/>
                  <a:gd name="T2" fmla="*/ 2147483647 w 109"/>
                  <a:gd name="T3" fmla="*/ 2147483647 h 113"/>
                  <a:gd name="T4" fmla="*/ 2147483647 w 109"/>
                  <a:gd name="T5" fmla="*/ 2147483647 h 113"/>
                  <a:gd name="T6" fmla="*/ 2147483647 w 109"/>
                  <a:gd name="T7" fmla="*/ 2147483647 h 113"/>
                  <a:gd name="T8" fmla="*/ 2147483647 w 109"/>
                  <a:gd name="T9" fmla="*/ 2147483647 h 113"/>
                  <a:gd name="T10" fmla="*/ 2147483647 w 109"/>
                  <a:gd name="T11" fmla="*/ 2147483647 h 113"/>
                  <a:gd name="T12" fmla="*/ 2147483647 w 109"/>
                  <a:gd name="T13" fmla="*/ 2147483647 h 113"/>
                  <a:gd name="T14" fmla="*/ 2147483647 w 109"/>
                  <a:gd name="T15" fmla="*/ 2147483647 h 113"/>
                  <a:gd name="T16" fmla="*/ 0 w 109"/>
                  <a:gd name="T17" fmla="*/ 2147483647 h 113"/>
                  <a:gd name="T18" fmla="*/ 2147483647 w 109"/>
                  <a:gd name="T19" fmla="*/ 2147483647 h 113"/>
                  <a:gd name="T20" fmla="*/ 2147483647 w 109"/>
                  <a:gd name="T21" fmla="*/ 2147483647 h 113"/>
                  <a:gd name="T22" fmla="*/ 2147483647 w 109"/>
                  <a:gd name="T23" fmla="*/ 2147483647 h 113"/>
                  <a:gd name="T24" fmla="*/ 2147483647 w 109"/>
                  <a:gd name="T25" fmla="*/ 1676126544 h 113"/>
                  <a:gd name="T26" fmla="*/ 2147483647 w 109"/>
                  <a:gd name="T27" fmla="*/ 996511171 h 113"/>
                  <a:gd name="T28" fmla="*/ 2147483647 w 109"/>
                  <a:gd name="T29" fmla="*/ 0 h 113"/>
                  <a:gd name="T30" fmla="*/ 2147483647 w 109"/>
                  <a:gd name="T31" fmla="*/ 2010658771 h 113"/>
                  <a:gd name="T32" fmla="*/ 2147483647 w 109"/>
                  <a:gd name="T33" fmla="*/ 2010658771 h 113"/>
                  <a:gd name="T34" fmla="*/ 2147483647 w 109"/>
                  <a:gd name="T35" fmla="*/ 2147483647 h 113"/>
                  <a:gd name="T36" fmla="*/ 2147483647 w 109"/>
                  <a:gd name="T37" fmla="*/ 2147483647 h 113"/>
                  <a:gd name="T38" fmla="*/ 2147483647 w 109"/>
                  <a:gd name="T39" fmla="*/ 2147483647 h 113"/>
                  <a:gd name="T40" fmla="*/ 2147483647 w 109"/>
                  <a:gd name="T41" fmla="*/ 2147483647 h 113"/>
                  <a:gd name="T42" fmla="*/ 2147483647 w 109"/>
                  <a:gd name="T43" fmla="*/ 2147483647 h 113"/>
                  <a:gd name="T44" fmla="*/ 2147483647 w 109"/>
                  <a:gd name="T45" fmla="*/ 2147483647 h 113"/>
                  <a:gd name="T46" fmla="*/ 2147483647 w 109"/>
                  <a:gd name="T47" fmla="*/ 2147483647 h 113"/>
                  <a:gd name="T48" fmla="*/ 2147483647 w 109"/>
                  <a:gd name="T49" fmla="*/ 2147483647 h 113"/>
                  <a:gd name="T50" fmla="*/ 2147483647 w 109"/>
                  <a:gd name="T51" fmla="*/ 2147483647 h 113"/>
                  <a:gd name="T52" fmla="*/ 2147483647 w 109"/>
                  <a:gd name="T53" fmla="*/ 2147483647 h 113"/>
                  <a:gd name="T54" fmla="*/ 2147483647 w 109"/>
                  <a:gd name="T55" fmla="*/ 2147483647 h 113"/>
                  <a:gd name="T56" fmla="*/ 2147483647 w 109"/>
                  <a:gd name="T57" fmla="*/ 2147483647 h 11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9"/>
                  <a:gd name="T88" fmla="*/ 0 h 113"/>
                  <a:gd name="T89" fmla="*/ 109 w 109"/>
                  <a:gd name="T90" fmla="*/ 113 h 11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9" h="113">
                    <a:moveTo>
                      <a:pt x="54" y="108"/>
                    </a:moveTo>
                    <a:lnTo>
                      <a:pt x="51" y="104"/>
                    </a:lnTo>
                    <a:lnTo>
                      <a:pt x="38" y="99"/>
                    </a:lnTo>
                    <a:lnTo>
                      <a:pt x="33" y="85"/>
                    </a:lnTo>
                    <a:lnTo>
                      <a:pt x="29" y="80"/>
                    </a:lnTo>
                    <a:lnTo>
                      <a:pt x="27" y="76"/>
                    </a:lnTo>
                    <a:lnTo>
                      <a:pt x="17" y="68"/>
                    </a:lnTo>
                    <a:lnTo>
                      <a:pt x="8" y="52"/>
                    </a:lnTo>
                    <a:lnTo>
                      <a:pt x="0" y="35"/>
                    </a:lnTo>
                    <a:lnTo>
                      <a:pt x="20" y="41"/>
                    </a:lnTo>
                    <a:lnTo>
                      <a:pt x="34" y="28"/>
                    </a:lnTo>
                    <a:lnTo>
                      <a:pt x="49" y="15"/>
                    </a:lnTo>
                    <a:lnTo>
                      <a:pt x="53" y="5"/>
                    </a:lnTo>
                    <a:lnTo>
                      <a:pt x="63" y="3"/>
                    </a:lnTo>
                    <a:lnTo>
                      <a:pt x="74" y="0"/>
                    </a:lnTo>
                    <a:lnTo>
                      <a:pt x="74" y="6"/>
                    </a:lnTo>
                    <a:lnTo>
                      <a:pt x="81" y="6"/>
                    </a:lnTo>
                    <a:lnTo>
                      <a:pt x="95" y="12"/>
                    </a:lnTo>
                    <a:lnTo>
                      <a:pt x="109" y="18"/>
                    </a:lnTo>
                    <a:lnTo>
                      <a:pt x="109" y="38"/>
                    </a:lnTo>
                    <a:lnTo>
                      <a:pt x="107" y="53"/>
                    </a:lnTo>
                    <a:lnTo>
                      <a:pt x="108" y="67"/>
                    </a:lnTo>
                    <a:lnTo>
                      <a:pt x="103" y="82"/>
                    </a:lnTo>
                    <a:lnTo>
                      <a:pt x="100" y="95"/>
                    </a:lnTo>
                    <a:lnTo>
                      <a:pt x="91" y="103"/>
                    </a:lnTo>
                    <a:lnTo>
                      <a:pt x="83" y="113"/>
                    </a:lnTo>
                    <a:lnTo>
                      <a:pt x="69" y="111"/>
                    </a:lnTo>
                    <a:lnTo>
                      <a:pt x="55" y="109"/>
                    </a:lnTo>
                    <a:lnTo>
                      <a:pt x="54" y="108"/>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26" name="Freeform 85"/>
              <p:cNvSpPr>
                <a:spLocks/>
              </p:cNvSpPr>
              <p:nvPr/>
            </p:nvSpPr>
            <p:spPr bwMode="auto">
              <a:xfrm>
                <a:off x="4577" y="1310"/>
                <a:ext cx="37" cy="52"/>
              </a:xfrm>
              <a:custGeom>
                <a:avLst/>
                <a:gdLst>
                  <a:gd name="T0" fmla="*/ 2147483647 w 17"/>
                  <a:gd name="T1" fmla="*/ 2147483647 h 26"/>
                  <a:gd name="T2" fmla="*/ 2147483647 w 17"/>
                  <a:gd name="T3" fmla="*/ 2147483647 h 26"/>
                  <a:gd name="T4" fmla="*/ 0 w 17"/>
                  <a:gd name="T5" fmla="*/ 2147483647 h 26"/>
                  <a:gd name="T6" fmla="*/ 2147483647 w 17"/>
                  <a:gd name="T7" fmla="*/ 2147483647 h 26"/>
                  <a:gd name="T8" fmla="*/ 2147483647 w 17"/>
                  <a:gd name="T9" fmla="*/ 0 h 26"/>
                  <a:gd name="T10" fmla="*/ 2147483647 w 17"/>
                  <a:gd name="T11" fmla="*/ 1342177398 h 26"/>
                  <a:gd name="T12" fmla="*/ 2147483647 w 17"/>
                  <a:gd name="T13" fmla="*/ 2147483647 h 26"/>
                  <a:gd name="T14" fmla="*/ 0 60000 65536"/>
                  <a:gd name="T15" fmla="*/ 0 60000 65536"/>
                  <a:gd name="T16" fmla="*/ 0 60000 65536"/>
                  <a:gd name="T17" fmla="*/ 0 60000 65536"/>
                  <a:gd name="T18" fmla="*/ 0 60000 65536"/>
                  <a:gd name="T19" fmla="*/ 0 60000 65536"/>
                  <a:gd name="T20" fmla="*/ 0 60000 65536"/>
                  <a:gd name="T21" fmla="*/ 0 w 17"/>
                  <a:gd name="T22" fmla="*/ 0 h 26"/>
                  <a:gd name="T23" fmla="*/ 17 w 17"/>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6">
                    <a:moveTo>
                      <a:pt x="15" y="14"/>
                    </a:moveTo>
                    <a:lnTo>
                      <a:pt x="6" y="24"/>
                    </a:lnTo>
                    <a:lnTo>
                      <a:pt x="0" y="26"/>
                    </a:lnTo>
                    <a:lnTo>
                      <a:pt x="4" y="13"/>
                    </a:lnTo>
                    <a:lnTo>
                      <a:pt x="8" y="0"/>
                    </a:lnTo>
                    <a:lnTo>
                      <a:pt x="17" y="5"/>
                    </a:lnTo>
                    <a:lnTo>
                      <a:pt x="15" y="14"/>
                    </a:lnTo>
                    <a:close/>
                  </a:path>
                </a:pathLst>
              </a:custGeom>
              <a:solidFill>
                <a:srgbClr val="14F87B"/>
              </a:solidFill>
              <a:ln w="1588">
                <a:solidFill>
                  <a:srgbClr val="000000"/>
                </a:solidFill>
                <a:round/>
                <a:headEnd/>
                <a:tailEnd/>
              </a:ln>
            </p:spPr>
            <p:txBody>
              <a:bodyPr/>
              <a:lstStyle/>
              <a:p>
                <a:pPr>
                  <a:defRPr/>
                </a:pPr>
                <a:endParaRPr lang="en-US" kern="0">
                  <a:solidFill>
                    <a:sysClr val="windowText" lastClr="000000"/>
                  </a:solidFill>
                </a:endParaRPr>
              </a:p>
            </p:txBody>
          </p:sp>
          <p:sp>
            <p:nvSpPr>
              <p:cNvPr id="227" name="Oval 86"/>
              <p:cNvSpPr>
                <a:spLocks noChangeArrowheads="1"/>
              </p:cNvSpPr>
              <p:nvPr/>
            </p:nvSpPr>
            <p:spPr bwMode="auto">
              <a:xfrm>
                <a:off x="3955" y="2428"/>
                <a:ext cx="93" cy="83"/>
              </a:xfrm>
              <a:prstGeom prst="ellipse">
                <a:avLst/>
              </a:prstGeom>
              <a:solidFill>
                <a:srgbClr val="009999"/>
              </a:solidFill>
              <a:ln w="12700">
                <a:solidFill>
                  <a:srgbClr val="FFFFFF"/>
                </a:solidFill>
                <a:round/>
                <a:headEnd type="none" w="sm" len="sm"/>
                <a:tailEnd type="none" w="sm" len="sm"/>
              </a:ln>
            </p:spPr>
            <p:txBody>
              <a:bodyPr wrap="none" anchor="ctr"/>
              <a:lstStyle/>
              <a:p>
                <a:pPr>
                  <a:defRPr/>
                </a:pPr>
                <a:endParaRPr lang="en-US" kern="0">
                  <a:solidFill>
                    <a:sysClr val="windowText" lastClr="000000"/>
                  </a:solidFill>
                </a:endParaRPr>
              </a:p>
            </p:txBody>
          </p:sp>
          <p:sp>
            <p:nvSpPr>
              <p:cNvPr id="228" name="Oval 87"/>
              <p:cNvSpPr>
                <a:spLocks noChangeArrowheads="1"/>
              </p:cNvSpPr>
              <p:nvPr/>
            </p:nvSpPr>
            <p:spPr bwMode="auto">
              <a:xfrm>
                <a:off x="4585" y="2745"/>
                <a:ext cx="92" cy="82"/>
              </a:xfrm>
              <a:prstGeom prst="ellipse">
                <a:avLst/>
              </a:prstGeom>
              <a:solidFill>
                <a:srgbClr val="009999"/>
              </a:solidFill>
              <a:ln w="12700">
                <a:solidFill>
                  <a:srgbClr val="FFFFFF"/>
                </a:solidFill>
                <a:round/>
                <a:headEnd type="none" w="sm" len="sm"/>
                <a:tailEnd type="none" w="sm" len="sm"/>
              </a:ln>
            </p:spPr>
            <p:txBody>
              <a:bodyPr wrap="none" anchor="ctr"/>
              <a:lstStyle/>
              <a:p>
                <a:pPr>
                  <a:defRPr/>
                </a:pPr>
                <a:endParaRPr lang="en-US" kern="0">
                  <a:solidFill>
                    <a:sysClr val="windowText" lastClr="000000"/>
                  </a:solidFill>
                </a:endParaRPr>
              </a:p>
            </p:txBody>
          </p:sp>
          <p:sp>
            <p:nvSpPr>
              <p:cNvPr id="229" name="Line 88"/>
              <p:cNvSpPr>
                <a:spLocks noChangeShapeType="1"/>
              </p:cNvSpPr>
              <p:nvPr/>
            </p:nvSpPr>
            <p:spPr bwMode="auto">
              <a:xfrm flipH="1" flipV="1">
                <a:off x="4476" y="2173"/>
                <a:ext cx="504" cy="294"/>
              </a:xfrm>
              <a:prstGeom prst="line">
                <a:avLst/>
              </a:prstGeom>
              <a:noFill/>
              <a:ln w="25400">
                <a:solidFill>
                  <a:srgbClr val="009999"/>
                </a:solidFill>
                <a:round/>
                <a:headEnd/>
                <a:tailEnd/>
              </a:ln>
              <a:extLst>
                <a:ext uri="{909E8E84-426E-40DD-AFC4-6F175D3DCCD1}">
                  <a14:hiddenFill xmlns:a14="http://schemas.microsoft.com/office/drawing/2010/main" xmlns="">
                    <a:noFill/>
                  </a14:hiddenFill>
                </a:ext>
              </a:extLst>
            </p:spPr>
            <p:txBody>
              <a:bodyPr>
                <a:spAutoFit/>
              </a:bodyPr>
              <a:lstStyle/>
              <a:p>
                <a:pPr>
                  <a:defRPr/>
                </a:pPr>
                <a:endParaRPr lang="en-US" kern="0">
                  <a:solidFill>
                    <a:sysClr val="windowText" lastClr="000000"/>
                  </a:solidFill>
                </a:endParaRPr>
              </a:p>
            </p:txBody>
          </p:sp>
          <p:sp>
            <p:nvSpPr>
              <p:cNvPr id="230" name="Oval 89"/>
              <p:cNvSpPr>
                <a:spLocks noChangeArrowheads="1"/>
              </p:cNvSpPr>
              <p:nvPr/>
            </p:nvSpPr>
            <p:spPr bwMode="auto">
              <a:xfrm>
                <a:off x="4404" y="2108"/>
                <a:ext cx="93" cy="82"/>
              </a:xfrm>
              <a:prstGeom prst="ellipse">
                <a:avLst/>
              </a:prstGeom>
              <a:solidFill>
                <a:srgbClr val="009999"/>
              </a:solidFill>
              <a:ln w="12700">
                <a:solidFill>
                  <a:srgbClr val="FFFFFF"/>
                </a:solidFill>
                <a:round/>
                <a:headEnd type="none" w="sm" len="sm"/>
                <a:tailEnd type="none" w="sm" len="sm"/>
              </a:ln>
            </p:spPr>
            <p:txBody>
              <a:bodyPr wrap="none" anchor="ctr"/>
              <a:lstStyle/>
              <a:p>
                <a:pPr>
                  <a:defRPr/>
                </a:pPr>
                <a:endParaRPr lang="en-US" kern="0">
                  <a:solidFill>
                    <a:sysClr val="windowText" lastClr="000000"/>
                  </a:solidFill>
                </a:endParaRPr>
              </a:p>
            </p:txBody>
          </p:sp>
          <p:sp>
            <p:nvSpPr>
              <p:cNvPr id="231" name="Line 90"/>
              <p:cNvSpPr>
                <a:spLocks noChangeShapeType="1"/>
              </p:cNvSpPr>
              <p:nvPr/>
            </p:nvSpPr>
            <p:spPr bwMode="auto">
              <a:xfrm flipH="1" flipV="1">
                <a:off x="4620" y="2795"/>
                <a:ext cx="366" cy="417"/>
              </a:xfrm>
              <a:prstGeom prst="line">
                <a:avLst/>
              </a:prstGeom>
              <a:noFill/>
              <a:ln w="25400">
                <a:solidFill>
                  <a:srgbClr val="009999"/>
                </a:solidFill>
                <a:round/>
                <a:headEnd/>
                <a:tailEnd/>
              </a:ln>
              <a:extLst>
                <a:ext uri="{909E8E84-426E-40DD-AFC4-6F175D3DCCD1}">
                  <a14:hiddenFill xmlns:a14="http://schemas.microsoft.com/office/drawing/2010/main" xmlns="">
                    <a:noFill/>
                  </a14:hiddenFill>
                </a:ext>
              </a:extLst>
            </p:spPr>
            <p:txBody>
              <a:bodyPr>
                <a:spAutoFit/>
              </a:bodyPr>
              <a:lstStyle/>
              <a:p>
                <a:pPr>
                  <a:defRPr/>
                </a:pPr>
                <a:endParaRPr lang="en-US" kern="0">
                  <a:solidFill>
                    <a:sysClr val="windowText" lastClr="000000"/>
                  </a:solidFill>
                </a:endParaRPr>
              </a:p>
            </p:txBody>
          </p:sp>
          <p:sp>
            <p:nvSpPr>
              <p:cNvPr id="232" name="Line 91"/>
              <p:cNvSpPr>
                <a:spLocks noChangeShapeType="1"/>
              </p:cNvSpPr>
              <p:nvPr/>
            </p:nvSpPr>
            <p:spPr bwMode="auto">
              <a:xfrm flipH="1" flipV="1">
                <a:off x="3540" y="2141"/>
                <a:ext cx="432" cy="294"/>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spAutoFit/>
              </a:bodyPr>
              <a:lstStyle/>
              <a:p>
                <a:pPr>
                  <a:defRPr/>
                </a:pPr>
                <a:endParaRPr lang="en-US" kern="0">
                  <a:solidFill>
                    <a:sysClr val="windowText" lastClr="000000"/>
                  </a:solidFill>
                </a:endParaRPr>
              </a:p>
            </p:txBody>
          </p:sp>
          <p:sp>
            <p:nvSpPr>
              <p:cNvPr id="233" name="Line 92"/>
              <p:cNvSpPr>
                <a:spLocks noChangeShapeType="1"/>
              </p:cNvSpPr>
              <p:nvPr/>
            </p:nvSpPr>
            <p:spPr bwMode="auto">
              <a:xfrm flipH="1" flipV="1">
                <a:off x="4548" y="2435"/>
                <a:ext cx="438" cy="258"/>
              </a:xfrm>
              <a:prstGeom prst="line">
                <a:avLst/>
              </a:prstGeom>
              <a:noFill/>
              <a:ln w="25400">
                <a:solidFill>
                  <a:srgbClr val="009999"/>
                </a:solidFill>
                <a:round/>
                <a:headEnd/>
                <a:tailEnd/>
              </a:ln>
              <a:extLst>
                <a:ext uri="{909E8E84-426E-40DD-AFC4-6F175D3DCCD1}">
                  <a14:hiddenFill xmlns:a14="http://schemas.microsoft.com/office/drawing/2010/main" xmlns="">
                    <a:noFill/>
                  </a14:hiddenFill>
                </a:ext>
              </a:extLst>
            </p:spPr>
            <p:txBody>
              <a:bodyPr>
                <a:spAutoFit/>
              </a:bodyPr>
              <a:lstStyle/>
              <a:p>
                <a:pPr>
                  <a:defRPr/>
                </a:pPr>
                <a:endParaRPr lang="en-US" kern="0">
                  <a:solidFill>
                    <a:sysClr val="windowText" lastClr="000000"/>
                  </a:solidFill>
                </a:endParaRPr>
              </a:p>
            </p:txBody>
          </p:sp>
          <p:sp>
            <p:nvSpPr>
              <p:cNvPr id="234" name="Oval 93"/>
              <p:cNvSpPr>
                <a:spLocks noChangeArrowheads="1"/>
              </p:cNvSpPr>
              <p:nvPr/>
            </p:nvSpPr>
            <p:spPr bwMode="auto">
              <a:xfrm>
                <a:off x="4491" y="2385"/>
                <a:ext cx="94" cy="82"/>
              </a:xfrm>
              <a:prstGeom prst="ellipse">
                <a:avLst/>
              </a:prstGeom>
              <a:solidFill>
                <a:srgbClr val="009999"/>
              </a:solidFill>
              <a:ln w="12700">
                <a:solidFill>
                  <a:srgbClr val="FFFFFF"/>
                </a:solidFill>
                <a:round/>
                <a:headEnd type="none" w="sm" len="sm"/>
                <a:tailEnd type="none" w="sm" len="sm"/>
              </a:ln>
            </p:spPr>
            <p:txBody>
              <a:bodyPr wrap="none" anchor="ctr"/>
              <a:lstStyle/>
              <a:p>
                <a:pPr>
                  <a:defRPr/>
                </a:pPr>
                <a:endParaRPr lang="en-US" kern="0">
                  <a:solidFill>
                    <a:sysClr val="windowText" lastClr="000000"/>
                  </a:solidFill>
                </a:endParaRPr>
              </a:p>
            </p:txBody>
          </p:sp>
          <p:sp>
            <p:nvSpPr>
              <p:cNvPr id="235" name="Rectangle 94"/>
              <p:cNvSpPr>
                <a:spLocks noChangeArrowheads="1"/>
              </p:cNvSpPr>
              <p:nvPr/>
            </p:nvSpPr>
            <p:spPr bwMode="auto">
              <a:xfrm>
                <a:off x="4757" y="2391"/>
                <a:ext cx="625" cy="202"/>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gn="r">
                  <a:spcBef>
                    <a:spcPct val="50000"/>
                  </a:spcBef>
                  <a:defRPr/>
                </a:pPr>
                <a:r>
                  <a:rPr lang="en-CA" b="1" kern="0">
                    <a:solidFill>
                      <a:srgbClr val="FFFFFF"/>
                    </a:solidFill>
                    <a:effectLst>
                      <a:outerShdw blurRad="38100" dist="38100" dir="2700000" algn="tl">
                        <a:srgbClr val="000000"/>
                      </a:outerShdw>
                    </a:effectLst>
                    <a:latin typeface="Arial Narrow" pitchFamily="34" charset="0"/>
                    <a:cs typeface="Arial" charset="0"/>
                  </a:rPr>
                  <a:t>Sudan</a:t>
                </a:r>
                <a:endParaRPr lang="en-US" b="1" kern="0">
                  <a:solidFill>
                    <a:srgbClr val="FFFFFF"/>
                  </a:solidFill>
                  <a:effectLst>
                    <a:outerShdw blurRad="38100" dist="38100" dir="2700000" algn="tl">
                      <a:srgbClr val="000000"/>
                    </a:outerShdw>
                  </a:effectLst>
                  <a:latin typeface="Arial Narrow" pitchFamily="34" charset="0"/>
                  <a:cs typeface="Arial" charset="0"/>
                </a:endParaRPr>
              </a:p>
            </p:txBody>
          </p:sp>
          <p:sp>
            <p:nvSpPr>
              <p:cNvPr id="236" name="Rectangle 95"/>
              <p:cNvSpPr>
                <a:spLocks noChangeArrowheads="1"/>
              </p:cNvSpPr>
              <p:nvPr/>
            </p:nvSpPr>
            <p:spPr bwMode="auto">
              <a:xfrm>
                <a:off x="4893" y="3169"/>
                <a:ext cx="565" cy="207"/>
              </a:xfrm>
              <a:prstGeom prst="rect">
                <a:avLst/>
              </a:prstGeom>
              <a:noFill/>
              <a:ln w="12700">
                <a:noFill/>
                <a:miter lim="800000"/>
                <a:headEnd/>
                <a:tailEnd/>
              </a:ln>
              <a:effectLst/>
            </p:spPr>
            <p:txBody>
              <a:bodyPr wrap="none">
                <a:spAutoFit/>
              </a:bodyPr>
              <a:lstStyle/>
              <a:p>
                <a:pPr>
                  <a:spcBef>
                    <a:spcPct val="50000"/>
                  </a:spcBef>
                  <a:defRPr/>
                </a:pPr>
                <a:r>
                  <a:rPr lang="en-CA" b="1" kern="0">
                    <a:solidFill>
                      <a:srgbClr val="FFFFFF"/>
                    </a:solidFill>
                    <a:effectLst>
                      <a:outerShdw blurRad="38100" dist="38100" dir="2700000" algn="tl">
                        <a:srgbClr val="000000"/>
                      </a:outerShdw>
                    </a:effectLst>
                    <a:latin typeface="Arial Narrow" pitchFamily="34" charset="0"/>
                    <a:cs typeface="Arial" charset="0"/>
                  </a:rPr>
                  <a:t>Tanzania </a:t>
                </a:r>
                <a:endParaRPr lang="en-US" b="1" kern="0">
                  <a:solidFill>
                    <a:srgbClr val="FFFFFF"/>
                  </a:solidFill>
                  <a:effectLst>
                    <a:outerShdw blurRad="38100" dist="38100" dir="2700000" algn="tl">
                      <a:srgbClr val="000000"/>
                    </a:outerShdw>
                  </a:effectLst>
                  <a:latin typeface="Arial Narrow" pitchFamily="34" charset="0"/>
                  <a:cs typeface="Arial" charset="0"/>
                </a:endParaRPr>
              </a:p>
            </p:txBody>
          </p:sp>
          <p:sp>
            <p:nvSpPr>
              <p:cNvPr id="237" name="Oval 96"/>
              <p:cNvSpPr>
                <a:spLocks noChangeArrowheads="1"/>
              </p:cNvSpPr>
              <p:nvPr/>
            </p:nvSpPr>
            <p:spPr bwMode="auto">
              <a:xfrm>
                <a:off x="4440" y="2582"/>
                <a:ext cx="93" cy="82"/>
              </a:xfrm>
              <a:prstGeom prst="ellipse">
                <a:avLst/>
              </a:prstGeom>
              <a:solidFill>
                <a:srgbClr val="009999"/>
              </a:solidFill>
              <a:ln w="12700">
                <a:solidFill>
                  <a:srgbClr val="FFFFFF"/>
                </a:solidFill>
                <a:round/>
                <a:headEnd type="none" w="sm" len="sm"/>
                <a:tailEnd type="none" w="sm" len="sm"/>
              </a:ln>
            </p:spPr>
            <p:txBody>
              <a:bodyPr wrap="none" anchor="ctr"/>
              <a:lstStyle/>
              <a:p>
                <a:pPr>
                  <a:defRPr/>
                </a:pPr>
                <a:endParaRPr lang="en-US" kern="0">
                  <a:solidFill>
                    <a:sysClr val="windowText" lastClr="000000"/>
                  </a:solidFill>
                </a:endParaRPr>
              </a:p>
            </p:txBody>
          </p:sp>
          <p:sp>
            <p:nvSpPr>
              <p:cNvPr id="238" name="Line 97"/>
              <p:cNvSpPr>
                <a:spLocks noChangeShapeType="1"/>
              </p:cNvSpPr>
              <p:nvPr/>
            </p:nvSpPr>
            <p:spPr bwMode="auto">
              <a:xfrm flipH="1" flipV="1">
                <a:off x="4512" y="2631"/>
                <a:ext cx="520" cy="408"/>
              </a:xfrm>
              <a:prstGeom prst="line">
                <a:avLst/>
              </a:prstGeom>
              <a:noFill/>
              <a:ln w="25400">
                <a:solidFill>
                  <a:srgbClr val="009999"/>
                </a:solidFill>
                <a:round/>
                <a:headEnd/>
                <a:tailEnd/>
              </a:ln>
              <a:extLst>
                <a:ext uri="{909E8E84-426E-40DD-AFC4-6F175D3DCCD1}">
                  <a14:hiddenFill xmlns:a14="http://schemas.microsoft.com/office/drawing/2010/main" xmlns="">
                    <a:noFill/>
                  </a14:hiddenFill>
                </a:ext>
              </a:extLst>
            </p:spPr>
            <p:txBody>
              <a:bodyPr>
                <a:spAutoFit/>
              </a:bodyPr>
              <a:lstStyle/>
              <a:p>
                <a:pPr>
                  <a:defRPr/>
                </a:pPr>
                <a:endParaRPr lang="en-US" kern="0">
                  <a:solidFill>
                    <a:sysClr val="windowText" lastClr="000000"/>
                  </a:solidFill>
                </a:endParaRPr>
              </a:p>
            </p:txBody>
          </p:sp>
          <p:sp>
            <p:nvSpPr>
              <p:cNvPr id="239" name="Text Box 98"/>
              <p:cNvSpPr txBox="1">
                <a:spLocks noChangeArrowheads="1"/>
              </p:cNvSpPr>
              <p:nvPr/>
            </p:nvSpPr>
            <p:spPr bwMode="auto">
              <a:xfrm>
                <a:off x="4962" y="2953"/>
                <a:ext cx="519" cy="204"/>
              </a:xfrm>
              <a:prstGeom prst="rect">
                <a:avLst/>
              </a:prstGeom>
              <a:noFill/>
              <a:ln w="12700">
                <a:noFill/>
                <a:miter lim="800000"/>
                <a:headEnd/>
                <a:tailEnd/>
              </a:ln>
              <a:effectLst/>
            </p:spPr>
            <p:txBody>
              <a:bodyPr wrap="none">
                <a:spAutoFit/>
              </a:bodyPr>
              <a:lstStyle/>
              <a:p>
                <a:pPr>
                  <a:spcBef>
                    <a:spcPct val="50000"/>
                  </a:spcBef>
                  <a:defRPr/>
                </a:pPr>
                <a:r>
                  <a:rPr lang="en-US" b="1" kern="0">
                    <a:solidFill>
                      <a:srgbClr val="FFFFFF"/>
                    </a:solidFill>
                    <a:effectLst>
                      <a:outerShdw blurRad="38100" dist="38100" dir="2700000" algn="tl">
                        <a:srgbClr val="000000"/>
                      </a:outerShdw>
                    </a:effectLst>
                    <a:latin typeface="Arial Narrow" pitchFamily="34" charset="0"/>
                    <a:cs typeface="Arial" charset="0"/>
                  </a:rPr>
                  <a:t>Burundi </a:t>
                </a:r>
              </a:p>
            </p:txBody>
          </p:sp>
          <p:sp>
            <p:nvSpPr>
              <p:cNvPr id="240" name="Rectangle 99"/>
              <p:cNvSpPr>
                <a:spLocks noChangeArrowheads="1"/>
              </p:cNvSpPr>
              <p:nvPr/>
            </p:nvSpPr>
            <p:spPr bwMode="auto">
              <a:xfrm>
                <a:off x="4986" y="2823"/>
                <a:ext cx="491" cy="207"/>
              </a:xfrm>
              <a:prstGeom prst="rect">
                <a:avLst/>
              </a:prstGeom>
              <a:noFill/>
              <a:ln w="12700">
                <a:noFill/>
                <a:miter lim="800000"/>
                <a:headEnd/>
                <a:tailEnd/>
              </a:ln>
              <a:effectLst/>
            </p:spPr>
            <p:txBody>
              <a:bodyPr wrap="none">
                <a:spAutoFit/>
              </a:bodyPr>
              <a:lstStyle/>
              <a:p>
                <a:pPr>
                  <a:spcBef>
                    <a:spcPct val="50000"/>
                  </a:spcBef>
                  <a:defRPr/>
                </a:pPr>
                <a:r>
                  <a:rPr lang="en-CA" b="1" kern="0">
                    <a:solidFill>
                      <a:srgbClr val="FFFFFF"/>
                    </a:solidFill>
                    <a:effectLst>
                      <a:outerShdw blurRad="38100" dist="38100" dir="2700000" algn="tl">
                        <a:srgbClr val="000000"/>
                      </a:outerShdw>
                    </a:effectLst>
                    <a:latin typeface="Arial Narrow" pitchFamily="34" charset="0"/>
                    <a:cs typeface="Arial" charset="0"/>
                  </a:rPr>
                  <a:t>Rwanda</a:t>
                </a:r>
              </a:p>
            </p:txBody>
          </p:sp>
          <p:sp>
            <p:nvSpPr>
              <p:cNvPr id="241" name="Oval 100"/>
              <p:cNvSpPr>
                <a:spLocks noChangeArrowheads="1"/>
              </p:cNvSpPr>
              <p:nvPr/>
            </p:nvSpPr>
            <p:spPr bwMode="auto">
              <a:xfrm>
                <a:off x="4440" y="2501"/>
                <a:ext cx="93" cy="82"/>
              </a:xfrm>
              <a:prstGeom prst="ellipse">
                <a:avLst/>
              </a:prstGeom>
              <a:solidFill>
                <a:srgbClr val="009999"/>
              </a:solidFill>
              <a:ln w="12700">
                <a:solidFill>
                  <a:srgbClr val="FFFFFF"/>
                </a:solidFill>
                <a:round/>
                <a:headEnd type="none" w="sm" len="sm"/>
                <a:tailEnd type="none" w="sm" len="sm"/>
              </a:ln>
            </p:spPr>
            <p:txBody>
              <a:bodyPr wrap="none" anchor="ctr"/>
              <a:lstStyle/>
              <a:p>
                <a:pPr>
                  <a:defRPr/>
                </a:pPr>
                <a:endParaRPr lang="en-US" kern="0">
                  <a:solidFill>
                    <a:sysClr val="windowText" lastClr="000000"/>
                  </a:solidFill>
                </a:endParaRPr>
              </a:p>
            </p:txBody>
          </p:sp>
          <p:sp>
            <p:nvSpPr>
              <p:cNvPr id="242" name="Line 101"/>
              <p:cNvSpPr>
                <a:spLocks noChangeShapeType="1"/>
              </p:cNvSpPr>
              <p:nvPr/>
            </p:nvSpPr>
            <p:spPr bwMode="auto">
              <a:xfrm flipH="1" flipV="1">
                <a:off x="4512" y="2565"/>
                <a:ext cx="520" cy="301"/>
              </a:xfrm>
              <a:prstGeom prst="line">
                <a:avLst/>
              </a:prstGeom>
              <a:noFill/>
              <a:ln w="25400">
                <a:solidFill>
                  <a:srgbClr val="009999"/>
                </a:solidFill>
                <a:round/>
                <a:headEnd/>
                <a:tailEnd/>
              </a:ln>
              <a:extLst>
                <a:ext uri="{909E8E84-426E-40DD-AFC4-6F175D3DCCD1}">
                  <a14:hiddenFill xmlns:a14="http://schemas.microsoft.com/office/drawing/2010/main" xmlns="">
                    <a:noFill/>
                  </a14:hiddenFill>
                </a:ext>
              </a:extLst>
            </p:spPr>
            <p:txBody>
              <a:bodyPr>
                <a:spAutoFit/>
              </a:bodyPr>
              <a:lstStyle/>
              <a:p>
                <a:pPr>
                  <a:defRPr/>
                </a:pPr>
                <a:endParaRPr lang="en-US" kern="0">
                  <a:solidFill>
                    <a:sysClr val="windowText" lastClr="000000"/>
                  </a:solidFill>
                </a:endParaRPr>
              </a:p>
            </p:txBody>
          </p:sp>
          <p:sp>
            <p:nvSpPr>
              <p:cNvPr id="243" name="Line 102"/>
              <p:cNvSpPr>
                <a:spLocks noChangeShapeType="1"/>
              </p:cNvSpPr>
              <p:nvPr/>
            </p:nvSpPr>
            <p:spPr bwMode="auto">
              <a:xfrm flipH="1" flipV="1">
                <a:off x="3468" y="2435"/>
                <a:ext cx="828" cy="491"/>
              </a:xfrm>
              <a:prstGeom prst="line">
                <a:avLst/>
              </a:prstGeom>
              <a:noFill/>
              <a:ln w="25400">
                <a:solidFill>
                  <a:srgbClr val="009999"/>
                </a:solidFill>
                <a:round/>
                <a:headEnd/>
                <a:tailEnd/>
              </a:ln>
              <a:extLst>
                <a:ext uri="{909E8E84-426E-40DD-AFC4-6F175D3DCCD1}">
                  <a14:hiddenFill xmlns:a14="http://schemas.microsoft.com/office/drawing/2010/main" xmlns="">
                    <a:noFill/>
                  </a14:hiddenFill>
                </a:ext>
              </a:extLst>
            </p:spPr>
            <p:txBody>
              <a:bodyPr wrap="none">
                <a:spAutoFit/>
              </a:bodyPr>
              <a:lstStyle/>
              <a:p>
                <a:pPr>
                  <a:defRPr/>
                </a:pPr>
                <a:endParaRPr lang="en-US" kern="0">
                  <a:solidFill>
                    <a:sysClr val="windowText" lastClr="000000"/>
                  </a:solidFill>
                </a:endParaRPr>
              </a:p>
            </p:txBody>
          </p:sp>
          <p:sp>
            <p:nvSpPr>
              <p:cNvPr id="244" name="Oval 104"/>
              <p:cNvSpPr>
                <a:spLocks noChangeArrowheads="1"/>
              </p:cNvSpPr>
              <p:nvPr/>
            </p:nvSpPr>
            <p:spPr bwMode="auto">
              <a:xfrm>
                <a:off x="4260" y="2893"/>
                <a:ext cx="93" cy="83"/>
              </a:xfrm>
              <a:prstGeom prst="ellipse">
                <a:avLst/>
              </a:prstGeom>
              <a:solidFill>
                <a:srgbClr val="009999"/>
              </a:solidFill>
              <a:ln w="12700">
                <a:solidFill>
                  <a:srgbClr val="FFFFFF"/>
                </a:solidFill>
                <a:round/>
                <a:headEnd type="none" w="sm" len="sm"/>
                <a:tailEnd type="none" w="sm" len="sm"/>
              </a:ln>
            </p:spPr>
            <p:txBody>
              <a:bodyPr wrap="none" anchor="ctr"/>
              <a:lstStyle/>
              <a:p>
                <a:pPr>
                  <a:defRPr/>
                </a:pPr>
                <a:endParaRPr lang="en-US" kern="0">
                  <a:solidFill>
                    <a:sysClr val="windowText" lastClr="000000"/>
                  </a:solidFill>
                </a:endParaRPr>
              </a:p>
            </p:txBody>
          </p:sp>
          <p:sp>
            <p:nvSpPr>
              <p:cNvPr id="245" name="Line 105"/>
              <p:cNvSpPr>
                <a:spLocks noChangeShapeType="1"/>
              </p:cNvSpPr>
              <p:nvPr/>
            </p:nvSpPr>
            <p:spPr bwMode="auto">
              <a:xfrm flipH="1" flipV="1">
                <a:off x="3360" y="2664"/>
                <a:ext cx="684" cy="262"/>
              </a:xfrm>
              <a:prstGeom prst="line">
                <a:avLst/>
              </a:prstGeom>
              <a:noFill/>
              <a:ln w="25400">
                <a:solidFill>
                  <a:srgbClr val="009999"/>
                </a:solidFill>
                <a:round/>
                <a:headEnd/>
                <a:tailEnd/>
              </a:ln>
              <a:extLst>
                <a:ext uri="{909E8E84-426E-40DD-AFC4-6F175D3DCCD1}">
                  <a14:hiddenFill xmlns:a14="http://schemas.microsoft.com/office/drawing/2010/main" xmlns="">
                    <a:noFill/>
                  </a14:hiddenFill>
                </a:ext>
              </a:extLst>
            </p:spPr>
            <p:txBody>
              <a:bodyPr>
                <a:spAutoFit/>
              </a:bodyPr>
              <a:lstStyle/>
              <a:p>
                <a:pPr>
                  <a:defRPr/>
                </a:pPr>
                <a:endParaRPr lang="en-US" kern="0">
                  <a:solidFill>
                    <a:sysClr val="windowText" lastClr="000000"/>
                  </a:solidFill>
                </a:endParaRPr>
              </a:p>
            </p:txBody>
          </p:sp>
          <p:sp>
            <p:nvSpPr>
              <p:cNvPr id="246" name="Oval 106"/>
              <p:cNvSpPr>
                <a:spLocks noChangeArrowheads="1"/>
              </p:cNvSpPr>
              <p:nvPr/>
            </p:nvSpPr>
            <p:spPr bwMode="auto">
              <a:xfrm>
                <a:off x="4009" y="2893"/>
                <a:ext cx="92" cy="83"/>
              </a:xfrm>
              <a:prstGeom prst="ellipse">
                <a:avLst/>
              </a:prstGeom>
              <a:solidFill>
                <a:srgbClr val="009999"/>
              </a:solidFill>
              <a:ln w="12700">
                <a:solidFill>
                  <a:srgbClr val="FFFFFF"/>
                </a:solidFill>
                <a:round/>
                <a:headEnd type="none" w="sm" len="sm"/>
                <a:tailEnd type="none" w="sm" len="sm"/>
              </a:ln>
            </p:spPr>
            <p:txBody>
              <a:bodyPr wrap="none" anchor="ctr"/>
              <a:lstStyle/>
              <a:p>
                <a:pPr>
                  <a:defRPr/>
                </a:pPr>
                <a:endParaRPr lang="en-US" kern="0">
                  <a:solidFill>
                    <a:sysClr val="windowText" lastClr="000000"/>
                  </a:solidFill>
                </a:endParaRPr>
              </a:p>
            </p:txBody>
          </p:sp>
          <p:sp>
            <p:nvSpPr>
              <p:cNvPr id="247" name="Text Box 107"/>
              <p:cNvSpPr txBox="1">
                <a:spLocks noChangeArrowheads="1"/>
              </p:cNvSpPr>
              <p:nvPr/>
            </p:nvSpPr>
            <p:spPr bwMode="auto">
              <a:xfrm>
                <a:off x="3155" y="3710"/>
                <a:ext cx="2076" cy="196"/>
              </a:xfrm>
              <a:prstGeom prst="rect">
                <a:avLst/>
              </a:prstGeom>
              <a:noFill/>
              <a:ln w="12700">
                <a:noFill/>
                <a:miter lim="800000"/>
                <a:headEnd/>
                <a:tailEnd/>
              </a:ln>
              <a:effectLst/>
            </p:spPr>
            <p:txBody>
              <a:bodyPr>
                <a:spAutoFit/>
              </a:bodyPr>
              <a:lstStyle/>
              <a:p>
                <a:pPr algn="ctr" eaLnBrk="0" hangingPunct="0">
                  <a:lnSpc>
                    <a:spcPct val="95000"/>
                  </a:lnSpc>
                  <a:spcBef>
                    <a:spcPct val="50000"/>
                  </a:spcBef>
                  <a:spcAft>
                    <a:spcPct val="50000"/>
                  </a:spcAft>
                  <a:buClr>
                    <a:srgbClr val="000000"/>
                  </a:buClr>
                  <a:buSzPct val="100000"/>
                  <a:buFont typeface="Wingdings" pitchFamily="2" charset="2"/>
                  <a:buNone/>
                  <a:defRPr/>
                </a:pPr>
                <a:r>
                  <a:rPr lang="en-US" b="1" i="1" kern="0">
                    <a:solidFill>
                      <a:sysClr val="windowText" lastClr="000000"/>
                    </a:solidFill>
                    <a:effectLst>
                      <a:outerShdw blurRad="38100" dist="38100" dir="2700000" algn="tl">
                        <a:srgbClr val="FFFFFF"/>
                      </a:outerShdw>
                    </a:effectLst>
                    <a:latin typeface="Arial Narrow" pitchFamily="34" charset="0"/>
                    <a:cs typeface="Times New Roman" pitchFamily="18" charset="0"/>
                  </a:rPr>
                  <a:t>*number assisted by UNHCR</a:t>
                </a:r>
              </a:p>
            </p:txBody>
          </p:sp>
          <p:sp>
            <p:nvSpPr>
              <p:cNvPr id="248" name="Oval 108"/>
              <p:cNvSpPr>
                <a:spLocks noChangeArrowheads="1"/>
              </p:cNvSpPr>
              <p:nvPr/>
            </p:nvSpPr>
            <p:spPr bwMode="auto">
              <a:xfrm>
                <a:off x="4131" y="2206"/>
                <a:ext cx="93" cy="82"/>
              </a:xfrm>
              <a:prstGeom prst="ellipse">
                <a:avLst/>
              </a:prstGeom>
              <a:solidFill>
                <a:srgbClr val="009999"/>
              </a:solidFill>
              <a:ln w="12700">
                <a:solidFill>
                  <a:srgbClr val="FFFFFF"/>
                </a:solidFill>
                <a:round/>
                <a:headEnd type="none" w="sm" len="sm"/>
                <a:tailEnd type="none" w="sm" len="sm"/>
              </a:ln>
            </p:spPr>
            <p:txBody>
              <a:bodyPr wrap="none" anchor="ctr"/>
              <a:lstStyle/>
              <a:p>
                <a:pPr>
                  <a:defRPr/>
                </a:pPr>
                <a:endParaRPr lang="en-US" kern="0">
                  <a:solidFill>
                    <a:sysClr val="windowText" lastClr="000000"/>
                  </a:solidFill>
                </a:endParaRPr>
              </a:p>
            </p:txBody>
          </p:sp>
          <p:sp>
            <p:nvSpPr>
              <p:cNvPr id="249" name="Line 109"/>
              <p:cNvSpPr>
                <a:spLocks noChangeShapeType="1"/>
              </p:cNvSpPr>
              <p:nvPr/>
            </p:nvSpPr>
            <p:spPr bwMode="auto">
              <a:xfrm flipH="1" flipV="1">
                <a:off x="3792" y="1879"/>
                <a:ext cx="360" cy="327"/>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spAutoFit/>
              </a:bodyPr>
              <a:lstStyle/>
              <a:p>
                <a:pPr>
                  <a:defRPr/>
                </a:pPr>
                <a:endParaRPr lang="en-US" kern="0">
                  <a:solidFill>
                    <a:sysClr val="windowText" lastClr="000000"/>
                  </a:solidFill>
                </a:endParaRPr>
              </a:p>
            </p:txBody>
          </p:sp>
          <p:sp>
            <p:nvSpPr>
              <p:cNvPr id="250" name="Rectangle 110"/>
              <p:cNvSpPr>
                <a:spLocks noChangeArrowheads="1"/>
              </p:cNvSpPr>
              <p:nvPr/>
            </p:nvSpPr>
            <p:spPr bwMode="auto">
              <a:xfrm>
                <a:off x="4879" y="2607"/>
                <a:ext cx="474" cy="204"/>
              </a:xfrm>
              <a:prstGeom prst="rect">
                <a:avLst/>
              </a:prstGeom>
              <a:noFill/>
              <a:ln w="12700">
                <a:noFill/>
                <a:miter lim="800000"/>
                <a:headEnd/>
                <a:tailEnd/>
              </a:ln>
              <a:effectLst/>
            </p:spPr>
            <p:txBody>
              <a:bodyPr wrap="none">
                <a:spAutoFit/>
              </a:bodyPr>
              <a:lstStyle/>
              <a:p>
                <a:pPr>
                  <a:spcBef>
                    <a:spcPct val="50000"/>
                  </a:spcBef>
                  <a:defRPr/>
                </a:pPr>
                <a:r>
                  <a:rPr lang="en-CA" b="1" kern="0">
                    <a:solidFill>
                      <a:srgbClr val="FFFFFF"/>
                    </a:solidFill>
                    <a:effectLst>
                      <a:outerShdw blurRad="38100" dist="38100" dir="2700000" algn="tl">
                        <a:srgbClr val="000000"/>
                      </a:outerShdw>
                    </a:effectLst>
                    <a:latin typeface="Arial Narrow" pitchFamily="34" charset="0"/>
                    <a:cs typeface="Arial" charset="0"/>
                  </a:rPr>
                  <a:t>Uganda</a:t>
                </a:r>
              </a:p>
            </p:txBody>
          </p:sp>
          <p:sp>
            <p:nvSpPr>
              <p:cNvPr id="251" name="Rectangle 111"/>
              <p:cNvSpPr>
                <a:spLocks noChangeArrowheads="1"/>
              </p:cNvSpPr>
              <p:nvPr/>
            </p:nvSpPr>
            <p:spPr bwMode="auto">
              <a:xfrm>
                <a:off x="4553" y="3889"/>
                <a:ext cx="100" cy="180"/>
              </a:xfrm>
              <a:prstGeom prst="rect">
                <a:avLst/>
              </a:prstGeom>
              <a:noFill/>
              <a:ln w="12700">
                <a:noFill/>
                <a:miter lim="800000"/>
                <a:headEnd/>
                <a:tailEnd/>
              </a:ln>
              <a:effectLst/>
            </p:spPr>
            <p:txBody>
              <a:bodyPr wrap="none">
                <a:spAutoFit/>
              </a:bodyPr>
              <a:lstStyle/>
              <a:p>
                <a:pPr algn="r" eaLnBrk="0" hangingPunct="0">
                  <a:lnSpc>
                    <a:spcPct val="95000"/>
                  </a:lnSpc>
                  <a:spcBef>
                    <a:spcPct val="50000"/>
                  </a:spcBef>
                  <a:spcAft>
                    <a:spcPct val="50000"/>
                  </a:spcAft>
                  <a:buClr>
                    <a:srgbClr val="000000"/>
                  </a:buClr>
                  <a:buSzPct val="100000"/>
                  <a:buFont typeface="Wingdings" pitchFamily="2" charset="2"/>
                  <a:buNone/>
                  <a:defRPr/>
                </a:pPr>
                <a:endParaRPr lang="ru-RU" sz="1600" i="1" kern="0">
                  <a:solidFill>
                    <a:srgbClr val="FFFFFF"/>
                  </a:solidFill>
                  <a:effectLst>
                    <a:outerShdw blurRad="38100" dist="38100" dir="2700000" algn="tl">
                      <a:srgbClr val="000000"/>
                    </a:outerShdw>
                  </a:effectLst>
                  <a:latin typeface="Arial Narrow" pitchFamily="34" charset="0"/>
                  <a:cs typeface="Arial" charset="0"/>
                </a:endParaRPr>
              </a:p>
            </p:txBody>
          </p:sp>
          <p:sp>
            <p:nvSpPr>
              <p:cNvPr id="252" name="Text Box 112"/>
              <p:cNvSpPr txBox="1">
                <a:spLocks noChangeArrowheads="1"/>
              </p:cNvSpPr>
              <p:nvPr/>
            </p:nvSpPr>
            <p:spPr bwMode="auto">
              <a:xfrm>
                <a:off x="3364" y="3438"/>
                <a:ext cx="1700" cy="293"/>
              </a:xfrm>
              <a:prstGeom prst="rect">
                <a:avLst/>
              </a:prstGeom>
              <a:solidFill>
                <a:srgbClr val="006600"/>
              </a:solidFill>
              <a:ln w="12700">
                <a:noFill/>
                <a:miter lim="800000"/>
                <a:headEnd/>
                <a:tailEnd/>
              </a:ln>
              <a:effectLst/>
            </p:spPr>
            <p:txBody>
              <a:bodyPr>
                <a:spAutoFit/>
              </a:bodyPr>
              <a:lstStyle/>
              <a:p>
                <a:pPr eaLnBrk="0" hangingPunct="0">
                  <a:lnSpc>
                    <a:spcPct val="95000"/>
                  </a:lnSpc>
                  <a:spcBef>
                    <a:spcPct val="50000"/>
                  </a:spcBef>
                  <a:spcAft>
                    <a:spcPct val="50000"/>
                  </a:spcAft>
                  <a:buClr>
                    <a:srgbClr val="000000"/>
                  </a:buClr>
                  <a:buSzPct val="100000"/>
                  <a:buFont typeface="Wingdings" pitchFamily="2" charset="2"/>
                  <a:buBlip>
                    <a:blip r:embed="rId5"/>
                  </a:buBlip>
                  <a:defRPr/>
                </a:pPr>
                <a:r>
                  <a:rPr lang="en-US" sz="3000" b="1" kern="0" dirty="0">
                    <a:solidFill>
                      <a:srgbClr val="FFFF00"/>
                    </a:solidFill>
                    <a:effectLst>
                      <a:outerShdw blurRad="38100" dist="38100" dir="2700000" algn="tl">
                        <a:srgbClr val="000000"/>
                      </a:outerShdw>
                    </a:effectLst>
                    <a:latin typeface="Arial Narrow" pitchFamily="34" charset="0"/>
                    <a:cs typeface="Times New Roman" pitchFamily="18" charset="0"/>
                  </a:rPr>
                  <a:t> </a:t>
                </a:r>
                <a:r>
                  <a:rPr lang="en-US" sz="3000" b="1" kern="0" dirty="0">
                    <a:solidFill>
                      <a:srgbClr val="FFFF00"/>
                    </a:solidFill>
                    <a:latin typeface="Arial Narrow" pitchFamily="34" charset="0"/>
                    <a:cs typeface="Times New Roman" pitchFamily="18" charset="0"/>
                  </a:rPr>
                  <a:t>Total 380,000</a:t>
                </a:r>
                <a:r>
                  <a:rPr lang="en-US" sz="3000" b="1" kern="0" dirty="0">
                    <a:solidFill>
                      <a:srgbClr val="FFFF00"/>
                    </a:solidFill>
                    <a:effectLst>
                      <a:outerShdw blurRad="38100" dist="38100" dir="2700000" algn="tl">
                        <a:srgbClr val="000000"/>
                      </a:outerShdw>
                    </a:effectLst>
                    <a:latin typeface="Arial Narrow" pitchFamily="34" charset="0"/>
                    <a:cs typeface="Times New Roman" pitchFamily="18" charset="0"/>
                  </a:rPr>
                  <a:t>*</a:t>
                </a:r>
              </a:p>
            </p:txBody>
          </p:sp>
        </p:grpSp>
        <p:sp>
          <p:nvSpPr>
            <p:cNvPr id="162" name="Rectangle 113"/>
            <p:cNvSpPr>
              <a:spLocks noChangeArrowheads="1"/>
            </p:cNvSpPr>
            <p:nvPr/>
          </p:nvSpPr>
          <p:spPr bwMode="auto">
            <a:xfrm>
              <a:off x="2925" y="1499"/>
              <a:ext cx="1087" cy="355"/>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gn="r">
                <a:spcBef>
                  <a:spcPct val="50000"/>
                </a:spcBef>
                <a:defRPr/>
              </a:pPr>
              <a:r>
                <a:rPr lang="en-CA" b="1" kern="0">
                  <a:solidFill>
                    <a:srgbClr val="FFFFFF"/>
                  </a:solidFill>
                  <a:effectLst>
                    <a:outerShdw blurRad="38100" dist="38100" dir="2700000" algn="tl">
                      <a:srgbClr val="000000"/>
                    </a:outerShdw>
                  </a:effectLst>
                  <a:latin typeface="Arial Narrow" pitchFamily="34" charset="0"/>
                  <a:cs typeface="Arial" charset="0"/>
                </a:rPr>
                <a:t>   Central African Republic</a:t>
              </a:r>
            </a:p>
          </p:txBody>
        </p:sp>
        <p:sp>
          <p:nvSpPr>
            <p:cNvPr id="163" name="Rectangle 114"/>
            <p:cNvSpPr>
              <a:spLocks noChangeArrowheads="1"/>
            </p:cNvSpPr>
            <p:nvPr/>
          </p:nvSpPr>
          <p:spPr bwMode="auto">
            <a:xfrm>
              <a:off x="2925" y="1959"/>
              <a:ext cx="697" cy="202"/>
            </a:xfrm>
            <a:prstGeom prst="rect">
              <a:avLst/>
            </a:prstGeom>
            <a:noFill/>
            <a:ln w="12700">
              <a:noFill/>
              <a:miter lim="800000"/>
              <a:headEnd/>
              <a:tailEnd/>
            </a:ln>
            <a:effectLst>
              <a:outerShdw dist="53882" dir="2700000" algn="ctr" rotWithShape="0">
                <a:srgbClr val="000000"/>
              </a:outerShdw>
            </a:effectLst>
          </p:spPr>
          <p:txBody>
            <a:bodyPr lIns="90488" tIns="44450" rIns="90488" bIns="44450">
              <a:spAutoFit/>
            </a:bodyPr>
            <a:lstStyle/>
            <a:p>
              <a:pPr algn="r">
                <a:spcBef>
                  <a:spcPct val="50000"/>
                </a:spcBef>
                <a:defRPr/>
              </a:pPr>
              <a:r>
                <a:rPr lang="en-CA" b="1" kern="0">
                  <a:solidFill>
                    <a:srgbClr val="FFFFFF"/>
                  </a:solidFill>
                  <a:effectLst>
                    <a:outerShdw blurRad="38100" dist="38100" dir="2700000" algn="tl">
                      <a:srgbClr val="000000"/>
                    </a:outerShdw>
                  </a:effectLst>
                  <a:latin typeface="Arial Narrow" pitchFamily="34" charset="0"/>
                  <a:cs typeface="Arial" charset="0"/>
                </a:rPr>
                <a:t>Congo (B)</a:t>
              </a:r>
            </a:p>
          </p:txBody>
        </p:sp>
      </p:grpSp>
      <p:sp>
        <p:nvSpPr>
          <p:cNvPr id="253" name="TextBox 252"/>
          <p:cNvSpPr txBox="1"/>
          <p:nvPr/>
        </p:nvSpPr>
        <p:spPr>
          <a:xfrm rot="19677299">
            <a:off x="-381979" y="2622666"/>
            <a:ext cx="8622392" cy="830997"/>
          </a:xfrm>
          <a:prstGeom prst="rect">
            <a:avLst/>
          </a:prstGeom>
          <a:solidFill>
            <a:srgbClr val="FF0000"/>
          </a:solidFill>
          <a:ln w="28575">
            <a:solidFill>
              <a:schemeClr val="tx1"/>
            </a:solidFill>
          </a:ln>
        </p:spPr>
        <p:txBody>
          <a:bodyPr wrap="square" rtlCol="0">
            <a:spAutoFit/>
          </a:bodyPr>
          <a:lstStyle/>
          <a:p>
            <a:pPr algn="ctr"/>
            <a:r>
              <a:rPr lang="en-US" sz="4800" b="1" dirty="0">
                <a:solidFill>
                  <a:prstClr val="black"/>
                </a:solidFill>
              </a:rPr>
              <a:t>TOTAL  3,800,000  DIED </a:t>
            </a:r>
          </a:p>
        </p:txBody>
      </p:sp>
    </p:spTree>
    <p:extLst>
      <p:ext uri="{BB962C8B-B14F-4D97-AF65-F5344CB8AC3E}">
        <p14:creationId xmlns:p14="http://schemas.microsoft.com/office/powerpoint/2010/main" xmlns="" val="3107496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wheel(1)">
                                      <p:cBhvr>
                                        <p:cTn id="7" dur="20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53"/>
                                        </p:tgtEl>
                                        <p:attrNameLst>
                                          <p:attrName>style.visibility</p:attrName>
                                        </p:attrNameLst>
                                      </p:cBhvr>
                                      <p:to>
                                        <p:strVal val="visible"/>
                                      </p:to>
                                    </p:set>
                                    <p:anim calcmode="lin" valueType="num">
                                      <p:cBhvr>
                                        <p:cTn id="12" dur="1000" fill="hold"/>
                                        <p:tgtEl>
                                          <p:spTgt spid="253"/>
                                        </p:tgtEl>
                                        <p:attrNameLst>
                                          <p:attrName>ppt_w</p:attrName>
                                        </p:attrNameLst>
                                      </p:cBhvr>
                                      <p:tavLst>
                                        <p:tav tm="0">
                                          <p:val>
                                            <p:fltVal val="0"/>
                                          </p:val>
                                        </p:tav>
                                        <p:tav tm="100000">
                                          <p:val>
                                            <p:strVal val="#ppt_w"/>
                                          </p:val>
                                        </p:tav>
                                      </p:tavLst>
                                    </p:anim>
                                    <p:anim calcmode="lin" valueType="num">
                                      <p:cBhvr>
                                        <p:cTn id="13" dur="1000" fill="hold"/>
                                        <p:tgtEl>
                                          <p:spTgt spid="253"/>
                                        </p:tgtEl>
                                        <p:attrNameLst>
                                          <p:attrName>ppt_h</p:attrName>
                                        </p:attrNameLst>
                                      </p:cBhvr>
                                      <p:tavLst>
                                        <p:tav tm="0">
                                          <p:val>
                                            <p:fltVal val="0"/>
                                          </p:val>
                                        </p:tav>
                                        <p:tav tm="100000">
                                          <p:val>
                                            <p:strVal val="#ppt_h"/>
                                          </p:val>
                                        </p:tav>
                                      </p:tavLst>
                                    </p:anim>
                                    <p:anim calcmode="lin" valueType="num">
                                      <p:cBhvr>
                                        <p:cTn id="14" dur="1000" fill="hold"/>
                                        <p:tgtEl>
                                          <p:spTgt spid="253"/>
                                        </p:tgtEl>
                                        <p:attrNameLst>
                                          <p:attrName>style.rotation</p:attrName>
                                        </p:attrNameLst>
                                      </p:cBhvr>
                                      <p:tavLst>
                                        <p:tav tm="0">
                                          <p:val>
                                            <p:fltVal val="90"/>
                                          </p:val>
                                        </p:tav>
                                        <p:tav tm="100000">
                                          <p:val>
                                            <p:fltVal val="0"/>
                                          </p:val>
                                        </p:tav>
                                      </p:tavLst>
                                    </p:anim>
                                    <p:animEffect transition="in" filter="fade">
                                      <p:cBhvr>
                                        <p:cTn id="15"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2800" b="1" u="sng" dirty="0">
                <a:solidFill>
                  <a:prstClr val="white"/>
                </a:solidFill>
                <a:cs typeface="Times New Roman" pitchFamily="18" charset="0"/>
              </a:rPr>
              <a:t>WHY PROTECTION OF CIVILIANS?</a:t>
            </a:r>
          </a:p>
        </p:txBody>
      </p:sp>
      <p:pic>
        <p:nvPicPr>
          <p:cNvPr id="3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08773"/>
            <a:ext cx="9074150" cy="57753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15" name="TextBox 114"/>
          <p:cNvSpPr txBox="1"/>
          <p:nvPr/>
        </p:nvSpPr>
        <p:spPr>
          <a:xfrm>
            <a:off x="-2630" y="1143000"/>
            <a:ext cx="9144000" cy="400110"/>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2.4 MILLION IDPs &amp; 3.8 LAKH REFUGEES </a:t>
            </a:r>
          </a:p>
        </p:txBody>
      </p:sp>
      <p:sp>
        <p:nvSpPr>
          <p:cNvPr id="116" name="TextBox 115"/>
          <p:cNvSpPr txBox="1"/>
          <p:nvPr/>
        </p:nvSpPr>
        <p:spPr>
          <a:xfrm>
            <a:off x="2626" y="1543110"/>
            <a:ext cx="9144000" cy="400110"/>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DESTRUCTION OF THE ECONOMY</a:t>
            </a:r>
          </a:p>
        </p:txBody>
      </p:sp>
      <p:sp>
        <p:nvSpPr>
          <p:cNvPr id="117" name="TextBox 116"/>
          <p:cNvSpPr txBox="1"/>
          <p:nvPr/>
        </p:nvSpPr>
        <p:spPr>
          <a:xfrm>
            <a:off x="10506" y="1933663"/>
            <a:ext cx="9144000" cy="400110"/>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COMPLETE DESTRUCTION OF INFRASTUCTURE</a:t>
            </a:r>
          </a:p>
        </p:txBody>
      </p:sp>
      <p:sp>
        <p:nvSpPr>
          <p:cNvPr id="118" name="TextBox 117"/>
          <p:cNvSpPr txBox="1"/>
          <p:nvPr/>
        </p:nvSpPr>
        <p:spPr>
          <a:xfrm>
            <a:off x="15766" y="2339033"/>
            <a:ext cx="9144000" cy="1015663"/>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WAR CONTRIBUTED FOR :-</a:t>
            </a:r>
          </a:p>
          <a:p>
            <a:pPr marL="342900" indent="-342900">
              <a:buFontTx/>
              <a:buChar char="-"/>
            </a:pPr>
            <a:r>
              <a:rPr lang="en-US" sz="2000" b="1" dirty="0">
                <a:solidFill>
                  <a:prstClr val="black"/>
                </a:solidFill>
              </a:rPr>
              <a:t>SEXUAL VIOLATIONS AGAINST WOMEN</a:t>
            </a:r>
          </a:p>
          <a:p>
            <a:pPr marL="342900" indent="-342900">
              <a:buFontTx/>
              <a:buChar char="-"/>
            </a:pPr>
            <a:r>
              <a:rPr lang="en-US" sz="2000" b="1" dirty="0">
                <a:solidFill>
                  <a:prstClr val="black"/>
                </a:solidFill>
              </a:rPr>
              <a:t>CHILDREN ADVERSELY AFFECTED</a:t>
            </a:r>
          </a:p>
        </p:txBody>
      </p:sp>
      <p:sp>
        <p:nvSpPr>
          <p:cNvPr id="119" name="TextBox 118"/>
          <p:cNvSpPr txBox="1"/>
          <p:nvPr/>
        </p:nvSpPr>
        <p:spPr>
          <a:xfrm>
            <a:off x="-2630" y="3366410"/>
            <a:ext cx="9144000" cy="1015663"/>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DISEASES</a:t>
            </a:r>
          </a:p>
          <a:p>
            <a:r>
              <a:rPr lang="en-US" sz="2000" b="1" dirty="0">
                <a:solidFill>
                  <a:prstClr val="black"/>
                </a:solidFill>
              </a:rPr>
              <a:t>-1 MILLION PEOPLE  LIVING WITH HIV/ AIDS</a:t>
            </a:r>
          </a:p>
          <a:p>
            <a:r>
              <a:rPr lang="en-US" sz="2000" b="1" dirty="0">
                <a:solidFill>
                  <a:prstClr val="black"/>
                </a:solidFill>
              </a:rPr>
              <a:t>- TROPICAL DISEASES &amp; LACK OF INFRASTRUCTURE -  EPIDEMICS</a:t>
            </a:r>
          </a:p>
        </p:txBody>
      </p:sp>
      <p:sp>
        <p:nvSpPr>
          <p:cNvPr id="120" name="TextBox 119"/>
          <p:cNvSpPr txBox="1"/>
          <p:nvPr/>
        </p:nvSpPr>
        <p:spPr>
          <a:xfrm>
            <a:off x="-5254" y="4382073"/>
            <a:ext cx="9144000" cy="400110"/>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HUMAN RIGHTS VIOLATIONS BY ARMED GROUPS</a:t>
            </a:r>
          </a:p>
        </p:txBody>
      </p:sp>
      <p:sp>
        <p:nvSpPr>
          <p:cNvPr id="121" name="TextBox 120"/>
          <p:cNvSpPr txBox="1"/>
          <p:nvPr/>
        </p:nvSpPr>
        <p:spPr>
          <a:xfrm>
            <a:off x="-22552" y="4782183"/>
            <a:ext cx="9144000" cy="1323439"/>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ABJECT POVERTY</a:t>
            </a:r>
          </a:p>
          <a:p>
            <a:pPr marL="342900" indent="-342900">
              <a:buFontTx/>
              <a:buChar char="-"/>
            </a:pPr>
            <a:r>
              <a:rPr lang="en-US" sz="2000" b="1" dirty="0">
                <a:solidFill>
                  <a:prstClr val="black"/>
                </a:solidFill>
              </a:rPr>
              <a:t>71 % POPULATION IS BELOW POVERTY LINE</a:t>
            </a:r>
          </a:p>
          <a:p>
            <a:pPr marL="342900" indent="-342900">
              <a:buFontTx/>
              <a:buChar char="-"/>
            </a:pPr>
            <a:r>
              <a:rPr lang="en-US" sz="2000" b="1" dirty="0">
                <a:solidFill>
                  <a:prstClr val="black"/>
                </a:solidFill>
              </a:rPr>
              <a:t>LACK OF ACCESS TO CLEAN DRINKING WATER</a:t>
            </a:r>
          </a:p>
          <a:p>
            <a:pPr marL="342900" indent="-342900">
              <a:buFontTx/>
              <a:buChar char="-"/>
            </a:pPr>
            <a:r>
              <a:rPr lang="en-US" sz="2000" b="1" dirty="0">
                <a:solidFill>
                  <a:prstClr val="black"/>
                </a:solidFill>
              </a:rPr>
              <a:t> 6.8 LAKH CHILDREN WHO HAVE LOST ONE/BOTH  PARENTS</a:t>
            </a:r>
          </a:p>
        </p:txBody>
      </p:sp>
      <p:sp>
        <p:nvSpPr>
          <p:cNvPr id="122" name="TextBox 121"/>
          <p:cNvSpPr txBox="1"/>
          <p:nvPr/>
        </p:nvSpPr>
        <p:spPr>
          <a:xfrm>
            <a:off x="-22552" y="6119642"/>
            <a:ext cx="9144000" cy="400110"/>
          </a:xfrm>
          <a:prstGeom prst="rect">
            <a:avLst/>
          </a:prstGeom>
          <a:solidFill>
            <a:schemeClr val="tx2">
              <a:lumMod val="40000"/>
              <a:lumOff val="60000"/>
            </a:schemeClr>
          </a:solidFill>
          <a:ln w="28575">
            <a:solidFill>
              <a:schemeClr val="tx1"/>
            </a:solidFill>
          </a:ln>
        </p:spPr>
        <p:txBody>
          <a:bodyPr wrap="square" rtlCol="0">
            <a:spAutoFit/>
          </a:bodyPr>
          <a:lstStyle/>
          <a:p>
            <a:r>
              <a:rPr lang="en-US" sz="2000" b="1" dirty="0">
                <a:solidFill>
                  <a:prstClr val="black"/>
                </a:solidFill>
              </a:rPr>
              <a:t>RAPE </a:t>
            </a:r>
          </a:p>
        </p:txBody>
      </p:sp>
    </p:spTree>
    <p:extLst>
      <p:ext uri="{BB962C8B-B14F-4D97-AF65-F5344CB8AC3E}">
        <p14:creationId xmlns:p14="http://schemas.microsoft.com/office/powerpoint/2010/main" xmlns="" val="405778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randombar(horizontal)">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randombar(horizontal)">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randombar(horizontal)">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randombar(horizontal)">
                                      <p:cBhvr>
                                        <p:cTn id="27" dur="500"/>
                                        <p:tgtEl>
                                          <p:spTgt spid="1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0"/>
                                        </p:tgtEl>
                                        <p:attrNameLst>
                                          <p:attrName>style.visibility</p:attrName>
                                        </p:attrNameLst>
                                      </p:cBhvr>
                                      <p:to>
                                        <p:strVal val="visible"/>
                                      </p:to>
                                    </p:set>
                                    <p:animEffect transition="in" filter="randombar(horizontal)">
                                      <p:cBhvr>
                                        <p:cTn id="32" dur="500"/>
                                        <p:tgtEl>
                                          <p:spTgt spid="1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1"/>
                                        </p:tgtEl>
                                        <p:attrNameLst>
                                          <p:attrName>style.visibility</p:attrName>
                                        </p:attrNameLst>
                                      </p:cBhvr>
                                      <p:to>
                                        <p:strVal val="visible"/>
                                      </p:to>
                                    </p:set>
                                    <p:animEffect transition="in" filter="randombar(horizontal)">
                                      <p:cBhvr>
                                        <p:cTn id="37" dur="500"/>
                                        <p:tgtEl>
                                          <p:spTgt spid="1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2"/>
                                        </p:tgtEl>
                                        <p:attrNameLst>
                                          <p:attrName>style.visibility</p:attrName>
                                        </p:attrNameLst>
                                      </p:cBhvr>
                                      <p:to>
                                        <p:strVal val="visible"/>
                                      </p:to>
                                    </p:set>
                                    <p:animEffect transition="in" filter="randombar(horizontal)">
                                      <p:cBhvr>
                                        <p:cTn id="42"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119" grpId="0" animBg="1"/>
      <p:bldP spid="120" grpId="0" animBg="1"/>
      <p:bldP spid="121" grpId="0" animBg="1"/>
      <p:bldP spid="1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t="25829"/>
          <a:stretch>
            <a:fillRect/>
          </a:stretch>
        </p:blipFill>
        <p:spPr bwMode="auto">
          <a:xfrm>
            <a:off x="108282" y="914400"/>
            <a:ext cx="9035718" cy="5993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08282" y="-15766"/>
            <a:ext cx="8951770" cy="923330"/>
          </a:xfrm>
          <a:prstGeom prst="rect">
            <a:avLst/>
          </a:prstGeom>
          <a:solidFill>
            <a:schemeClr val="tx2"/>
          </a:solidFill>
        </p:spPr>
        <p:txBody>
          <a:bodyPr wrap="square" lIns="91440" tIns="45720" rIns="91440" bIns="45720">
            <a:spAutoFit/>
          </a:bodyPr>
          <a:lstStyle/>
          <a:p>
            <a:pPr algn="ctr"/>
            <a:r>
              <a:rPr lang="en-US" sz="5400" b="1" u="sng" dirty="0" smtClean="0">
                <a:ln w="12700">
                  <a:solidFill>
                    <a:srgbClr val="FFFF00">
                      <a:satMod val="155000"/>
                    </a:srgbClr>
                  </a:solidFill>
                  <a:prstDash val="solid"/>
                </a:ln>
                <a:solidFill>
                  <a:srgbClr val="000000"/>
                </a:solidFill>
                <a:latin typeface="Arial" pitchFamily="34" charset="0"/>
                <a:cs typeface="Arial" pitchFamily="34" charset="0"/>
              </a:rPr>
              <a:t>UNITED NATIONS IN DRC</a:t>
            </a:r>
            <a:endParaRPr lang="en-US" sz="5400" b="1" u="sng" dirty="0">
              <a:ln w="12700">
                <a:solidFill>
                  <a:srgbClr val="FFFF00">
                    <a:satMod val="155000"/>
                  </a:srgbClr>
                </a:solidFill>
                <a:prstDash val="solid"/>
              </a:ln>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1617340641"/>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smtClean="0">
                <a:solidFill>
                  <a:prstClr val="white"/>
                </a:solidFill>
                <a:cs typeface="Times New Roman" pitchFamily="18" charset="0"/>
              </a:rPr>
              <a:t>UN FIRST MISSION : 1960-64</a:t>
            </a:r>
            <a:endParaRPr lang="en-US" sz="3600" b="1" u="sng" dirty="0">
              <a:solidFill>
                <a:prstClr val="white"/>
              </a:solidFill>
              <a:cs typeface="Times New Roman" pitchFamily="18" charset="0"/>
            </a:endParaRPr>
          </a:p>
        </p:txBody>
      </p:sp>
      <p:graphicFrame>
        <p:nvGraphicFramePr>
          <p:cNvPr id="13" name="Diagram 12"/>
          <p:cNvGraphicFramePr/>
          <p:nvPr>
            <p:extLst>
              <p:ext uri="{D42A27DB-BD31-4B8C-83A1-F6EECF244321}">
                <p14:modId xmlns:p14="http://schemas.microsoft.com/office/powerpoint/2010/main" xmlns="" val="960599998"/>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6786" y="1066800"/>
            <a:ext cx="9036424"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0975" y="2002572"/>
            <a:ext cx="9080537" cy="4093428"/>
          </a:xfrm>
          <a:prstGeom prst="rect">
            <a:avLst/>
          </a:prstGeom>
          <a:solidFill>
            <a:srgbClr val="FFFF99">
              <a:alpha val="54118"/>
            </a:srgbClr>
          </a:solidFill>
        </p:spPr>
        <p:txBody>
          <a:bodyPr wrap="square" rtlCol="0">
            <a:spAutoFit/>
          </a:bodyPr>
          <a:lstStyle/>
          <a:p>
            <a:pPr marL="285750" indent="-285750">
              <a:buFont typeface="Wingdings" pitchFamily="2" charset="2"/>
              <a:buChar char="v"/>
            </a:pPr>
            <a:r>
              <a:rPr lang="en-US" sz="2000" b="1" dirty="0" smtClean="0">
                <a:solidFill>
                  <a:prstClr val="black"/>
                </a:solidFill>
              </a:rPr>
              <a:t>SENT ON THE REQUEST OF GOVT OF CONGO ON 12 JUL 1960</a:t>
            </a:r>
          </a:p>
          <a:p>
            <a:pPr marL="285750" indent="-285750">
              <a:buFont typeface="Wingdings" pitchFamily="2" charset="2"/>
              <a:buChar char="v"/>
            </a:pPr>
            <a:endParaRPr lang="en-US" sz="2000" b="1" dirty="0" smtClean="0">
              <a:solidFill>
                <a:prstClr val="black"/>
              </a:solidFill>
            </a:endParaRPr>
          </a:p>
          <a:p>
            <a:pPr marL="285750" indent="-285750">
              <a:buFont typeface="Wingdings" pitchFamily="2" charset="2"/>
              <a:buChar char="v"/>
            </a:pPr>
            <a:r>
              <a:rPr lang="en-US" sz="2000" b="1" dirty="0" smtClean="0">
                <a:solidFill>
                  <a:prstClr val="black"/>
                </a:solidFill>
              </a:rPr>
              <a:t>UN FIRST MISSION WAS TO MAINTAIN POLITICAL INDEPENDENCE </a:t>
            </a:r>
            <a:br>
              <a:rPr lang="en-US" sz="2000" b="1" dirty="0" smtClean="0">
                <a:solidFill>
                  <a:prstClr val="black"/>
                </a:solidFill>
              </a:rPr>
            </a:br>
            <a:r>
              <a:rPr lang="en-US" sz="2000" b="1" dirty="0" smtClean="0">
                <a:solidFill>
                  <a:prstClr val="black"/>
                </a:solidFill>
              </a:rPr>
              <a:t>AND TERRITORIAL INTEGRITY BESIDES MAITAINING LAW AND ORDER</a:t>
            </a:r>
          </a:p>
          <a:p>
            <a:pPr marL="285750" indent="-285750">
              <a:buFont typeface="Wingdings" pitchFamily="2" charset="2"/>
              <a:buChar char="v"/>
            </a:pPr>
            <a:endParaRPr lang="en-US" sz="2000" b="1" dirty="0" smtClean="0">
              <a:solidFill>
                <a:prstClr val="black"/>
              </a:solidFill>
            </a:endParaRPr>
          </a:p>
          <a:p>
            <a:pPr marL="285750" indent="-285750">
              <a:buFont typeface="Wingdings" pitchFamily="2" charset="2"/>
              <a:buChar char="v"/>
            </a:pPr>
            <a:r>
              <a:rPr lang="en-US" sz="2000" b="1" dirty="0" smtClean="0">
                <a:solidFill>
                  <a:prstClr val="black"/>
                </a:solidFill>
              </a:rPr>
              <a:t>THE MAIN MISSION WAS TO PREVENT SECESSION OF KATANGA STATE</a:t>
            </a:r>
          </a:p>
          <a:p>
            <a:pPr marL="285750" indent="-285750">
              <a:buFont typeface="Wingdings" pitchFamily="2" charset="2"/>
              <a:buChar char="v"/>
            </a:pPr>
            <a:endParaRPr lang="en-US" sz="2000" b="1" dirty="0" smtClean="0">
              <a:solidFill>
                <a:prstClr val="black"/>
              </a:solidFill>
            </a:endParaRPr>
          </a:p>
          <a:p>
            <a:pPr marL="285750" indent="-285750">
              <a:buFont typeface="Wingdings" pitchFamily="2" charset="2"/>
              <a:buChar char="v"/>
            </a:pPr>
            <a:r>
              <a:rPr lang="en-US" sz="2000" b="1" dirty="0" smtClean="0">
                <a:solidFill>
                  <a:prstClr val="black"/>
                </a:solidFill>
              </a:rPr>
              <a:t> AT ITS PEAK THERE WERE 20,000 PEACE KEEPERS IN CONGO</a:t>
            </a:r>
          </a:p>
          <a:p>
            <a:pPr marL="285750" indent="-285750">
              <a:buFont typeface="Wingdings" pitchFamily="2" charset="2"/>
              <a:buChar char="v"/>
            </a:pPr>
            <a:endParaRPr lang="en-US" sz="2000" b="1" dirty="0" smtClean="0">
              <a:solidFill>
                <a:prstClr val="black"/>
              </a:solidFill>
            </a:endParaRPr>
          </a:p>
          <a:p>
            <a:pPr marL="285750" indent="-285750">
              <a:buFont typeface="Wingdings" pitchFamily="2" charset="2"/>
              <a:buChar char="v"/>
            </a:pPr>
            <a:r>
              <a:rPr lang="en-US" sz="2000" b="1" dirty="0">
                <a:solidFill>
                  <a:prstClr val="black"/>
                </a:solidFill>
              </a:rPr>
              <a:t> </a:t>
            </a:r>
            <a:r>
              <a:rPr lang="en-US" sz="2000" b="1" dirty="0" smtClean="0">
                <a:solidFill>
                  <a:prstClr val="black"/>
                </a:solidFill>
              </a:rPr>
              <a:t>IN FEB 1963, AFTER KATANGA WAS REINTEGRATED , PHASED PULL </a:t>
            </a:r>
            <a:br>
              <a:rPr lang="en-US" sz="2000" b="1" dirty="0" smtClean="0">
                <a:solidFill>
                  <a:prstClr val="black"/>
                </a:solidFill>
              </a:rPr>
            </a:br>
            <a:r>
              <a:rPr lang="en-US" sz="2000" b="1" dirty="0" smtClean="0">
                <a:solidFill>
                  <a:prstClr val="black"/>
                </a:solidFill>
              </a:rPr>
              <a:t> OUT OF TROOPS COMMENCED</a:t>
            </a:r>
            <a:endParaRPr lang="en-US" sz="2000" b="1" dirty="0">
              <a:solidFill>
                <a:prstClr val="black"/>
              </a:solidFill>
            </a:endParaRPr>
          </a:p>
        </p:txBody>
      </p:sp>
      <p:sp>
        <p:nvSpPr>
          <p:cNvPr id="3" name="TextBox 2"/>
          <p:cNvSpPr txBox="1"/>
          <p:nvPr/>
        </p:nvSpPr>
        <p:spPr>
          <a:xfrm>
            <a:off x="344261" y="990600"/>
            <a:ext cx="8463407" cy="461665"/>
          </a:xfrm>
          <a:prstGeom prst="rect">
            <a:avLst/>
          </a:prstGeom>
          <a:solidFill>
            <a:srgbClr val="FFFF00"/>
          </a:solidFill>
          <a:ln w="28575">
            <a:solidFill>
              <a:schemeClr val="tx1"/>
            </a:solidFill>
          </a:ln>
        </p:spPr>
        <p:txBody>
          <a:bodyPr wrap="none" rtlCol="0">
            <a:spAutoFit/>
          </a:bodyPr>
          <a:lstStyle/>
          <a:p>
            <a:r>
              <a:rPr lang="en-US" sz="2400" b="1" dirty="0" smtClean="0">
                <a:solidFill>
                  <a:prstClr val="black"/>
                </a:solidFill>
              </a:rPr>
              <a:t>ONUC – UNITED NATIONS OPERATIONS IN THE CONGO</a:t>
            </a:r>
            <a:endParaRPr lang="en-US" sz="2400" b="1" dirty="0">
              <a:solidFill>
                <a:prstClr val="black"/>
              </a:solidFill>
            </a:endParaRPr>
          </a:p>
        </p:txBody>
      </p:sp>
    </p:spTree>
    <p:extLst>
      <p:ext uri="{BB962C8B-B14F-4D97-AF65-F5344CB8AC3E}">
        <p14:creationId xmlns:p14="http://schemas.microsoft.com/office/powerpoint/2010/main" xmlns="" val="2342220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graphicEl>
                                              <a:dgm id="{7DC3D25A-C8AE-406B-A9B1-B9972E6FC8AE}"/>
                                            </p:graphicEl>
                                          </p:spTgt>
                                        </p:tgtEl>
                                        <p:attrNameLst>
                                          <p:attrName>style.visibility</p:attrName>
                                        </p:attrNameLst>
                                      </p:cBhvr>
                                      <p:to>
                                        <p:strVal val="visible"/>
                                      </p:to>
                                    </p:set>
                                    <p:animEffect transition="in" filter="box(out)">
                                      <p:cBhvr>
                                        <p:cTn id="7" dur="1000"/>
                                        <p:tgtEl>
                                          <p:spTgt spid="13">
                                            <p:graphicEl>
                                              <a:dgm id="{7DC3D25A-C8AE-406B-A9B1-B9972E6FC8AE}"/>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4B57F4AB-99D7-4AE2-B893-33FA92F183A6}"/>
                                            </p:graphicEl>
                                          </p:spTgt>
                                        </p:tgtEl>
                                        <p:attrNameLst>
                                          <p:attrName>style.visibility</p:attrName>
                                        </p:attrNameLst>
                                      </p:cBhvr>
                                      <p:to>
                                        <p:strVal val="visible"/>
                                      </p:to>
                                    </p:set>
                                    <p:animEffect transition="in" filter="box(out)">
                                      <p:cBhvr>
                                        <p:cTn id="10" dur="1000"/>
                                        <p:tgtEl>
                                          <p:spTgt spid="13">
                                            <p:graphicEl>
                                              <a:dgm id="{4B57F4AB-99D7-4AE2-B893-33FA92F183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39" y="0"/>
            <a:ext cx="6715125" cy="914400"/>
          </a:xfrm>
        </p:spPr>
        <p:txBody>
          <a:bodyPr>
            <a:normAutofit/>
          </a:bodyPr>
          <a:lstStyle/>
          <a:p>
            <a:pPr>
              <a:defRPr/>
            </a:pPr>
            <a:r>
              <a:rPr lang="en-US" sz="3200" dirty="0" smtClean="0"/>
              <a:t>UN PRESENCE 1999-2012</a:t>
            </a:r>
            <a:endParaRPr lang="en-US" sz="3200" dirty="0"/>
          </a:p>
        </p:txBody>
      </p:sp>
      <p:graphicFrame>
        <p:nvGraphicFramePr>
          <p:cNvPr id="5" name="Diagram 4"/>
          <p:cNvGraphicFramePr/>
          <p:nvPr>
            <p:extLst>
              <p:ext uri="{D42A27DB-BD31-4B8C-83A1-F6EECF244321}">
                <p14:modId xmlns:p14="http://schemas.microsoft.com/office/powerpoint/2010/main" xmlns="" val="553019990"/>
              </p:ext>
            </p:extLst>
          </p:nvPr>
        </p:nvGraphicFramePr>
        <p:xfrm>
          <a:off x="4038600" y="990600"/>
          <a:ext cx="51054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xmlns="" val="3494323028"/>
              </p:ext>
            </p:extLst>
          </p:nvPr>
        </p:nvGraphicFramePr>
        <p:xfrm>
          <a:off x="1" y="762000"/>
          <a:ext cx="3733800" cy="609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329783632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smtClean="0">
                <a:solidFill>
                  <a:prstClr val="white"/>
                </a:solidFill>
                <a:cs typeface="Times New Roman" pitchFamily="18" charset="0"/>
              </a:rPr>
              <a:t>UN MANDATE (UNSCR 1991)</a:t>
            </a:r>
            <a:endParaRPr lang="en-US" sz="3600" b="1" u="sng" dirty="0">
              <a:solidFill>
                <a:prstClr val="white"/>
              </a:solidFill>
              <a:cs typeface="Times New Roman" pitchFamily="18" charset="0"/>
            </a:endParaRPr>
          </a:p>
        </p:txBody>
      </p:sp>
      <p:graphicFrame>
        <p:nvGraphicFramePr>
          <p:cNvPr id="13" name="Diagram 12"/>
          <p:cNvGraphicFramePr/>
          <p:nvPr>
            <p:extLst>
              <p:ext uri="{D42A27DB-BD31-4B8C-83A1-F6EECF244321}">
                <p14:modId xmlns:p14="http://schemas.microsoft.com/office/powerpoint/2010/main" xmlns="" val="96020676"/>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796757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graphicEl>
                                              <a:dgm id="{7FA6684E-AF71-43AF-90AD-8D4836036ACB}"/>
                                            </p:graphicEl>
                                          </p:spTgt>
                                        </p:tgtEl>
                                        <p:attrNameLst>
                                          <p:attrName>style.visibility</p:attrName>
                                        </p:attrNameLst>
                                      </p:cBhvr>
                                      <p:to>
                                        <p:strVal val="visible"/>
                                      </p:to>
                                    </p:set>
                                    <p:animEffect transition="in" filter="box(out)">
                                      <p:cBhvr>
                                        <p:cTn id="7" dur="1000"/>
                                        <p:tgtEl>
                                          <p:spTgt spid="13">
                                            <p:graphicEl>
                                              <a:dgm id="{7FA6684E-AF71-43AF-90AD-8D4836036ACB}"/>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257327CE-7765-43A9-AE27-FF397EBA4277}"/>
                                            </p:graphicEl>
                                          </p:spTgt>
                                        </p:tgtEl>
                                        <p:attrNameLst>
                                          <p:attrName>style.visibility</p:attrName>
                                        </p:attrNameLst>
                                      </p:cBhvr>
                                      <p:to>
                                        <p:strVal val="visible"/>
                                      </p:to>
                                    </p:set>
                                    <p:animEffect transition="in" filter="box(out)">
                                      <p:cBhvr>
                                        <p:cTn id="10" dur="1000"/>
                                        <p:tgtEl>
                                          <p:spTgt spid="13">
                                            <p:graphicEl>
                                              <a:dgm id="{257327CE-7765-43A9-AE27-FF397EBA42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smtClean="0">
                <a:solidFill>
                  <a:prstClr val="white"/>
                </a:solidFill>
                <a:cs typeface="Times New Roman" pitchFamily="18" charset="0"/>
              </a:rPr>
              <a:t>UN MANDATE (UNSCR 1991)</a:t>
            </a:r>
            <a:endParaRPr lang="en-US" sz="3600" b="1" u="sng" dirty="0">
              <a:solidFill>
                <a:prstClr val="white"/>
              </a:solidFill>
              <a:cs typeface="Times New Roman" pitchFamily="18" charset="0"/>
            </a:endParaRPr>
          </a:p>
        </p:txBody>
      </p:sp>
      <p:graphicFrame>
        <p:nvGraphicFramePr>
          <p:cNvPr id="13" name="Diagram 12"/>
          <p:cNvGraphicFramePr/>
          <p:nvPr>
            <p:extLst>
              <p:ext uri="{D42A27DB-BD31-4B8C-83A1-F6EECF244321}">
                <p14:modId xmlns:p14="http://schemas.microsoft.com/office/powerpoint/2010/main" xmlns="" val="2592723913"/>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577357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graphicEl>
                                              <a:dgm id="{7FA6684E-AF71-43AF-90AD-8D4836036ACB}"/>
                                            </p:graphicEl>
                                          </p:spTgt>
                                        </p:tgtEl>
                                        <p:attrNameLst>
                                          <p:attrName>style.visibility</p:attrName>
                                        </p:attrNameLst>
                                      </p:cBhvr>
                                      <p:to>
                                        <p:strVal val="visible"/>
                                      </p:to>
                                    </p:set>
                                    <p:animEffect transition="in" filter="box(out)">
                                      <p:cBhvr>
                                        <p:cTn id="7" dur="1000"/>
                                        <p:tgtEl>
                                          <p:spTgt spid="13">
                                            <p:graphicEl>
                                              <a:dgm id="{7FA6684E-AF71-43AF-90AD-8D4836036ACB}"/>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257327CE-7765-43A9-AE27-FF397EBA4277}"/>
                                            </p:graphicEl>
                                          </p:spTgt>
                                        </p:tgtEl>
                                        <p:attrNameLst>
                                          <p:attrName>style.visibility</p:attrName>
                                        </p:attrNameLst>
                                      </p:cBhvr>
                                      <p:to>
                                        <p:strVal val="visible"/>
                                      </p:to>
                                    </p:set>
                                    <p:animEffect transition="in" filter="box(out)">
                                      <p:cBhvr>
                                        <p:cTn id="10" dur="1000"/>
                                        <p:tgtEl>
                                          <p:spTgt spid="13">
                                            <p:graphicEl>
                                              <a:dgm id="{257327CE-7765-43A9-AE27-FF397EBA42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9059" name="Picture 3" descr="G:\squidthrbinocs.jpg"/>
          <p:cNvPicPr>
            <a:picLocks noChangeAspect="1" noChangeArrowheads="1"/>
          </p:cNvPicPr>
          <p:nvPr/>
        </p:nvPicPr>
        <p:blipFill>
          <a:blip r:embed="rId3" cstate="print"/>
          <a:srcRect/>
          <a:stretch>
            <a:fillRect/>
          </a:stretch>
        </p:blipFill>
        <p:spPr bwMode="auto">
          <a:xfrm>
            <a:off x="1295400" y="1447800"/>
            <a:ext cx="6705600" cy="4526280"/>
          </a:xfrm>
          <a:prstGeom prst="rect">
            <a:avLst/>
          </a:prstGeom>
          <a:noFill/>
        </p:spPr>
      </p:pic>
      <p:pic>
        <p:nvPicPr>
          <p:cNvPr id="1069060" name="Picture 4" descr="G:\africa-globe.jpg"/>
          <p:cNvPicPr>
            <a:picLocks noChangeAspect="1" noChangeArrowheads="1"/>
          </p:cNvPicPr>
          <p:nvPr/>
        </p:nvPicPr>
        <p:blipFill>
          <a:blip r:embed="rId4" cstate="print"/>
          <a:srcRect/>
          <a:stretch>
            <a:fillRect/>
          </a:stretch>
        </p:blipFill>
        <p:spPr bwMode="auto">
          <a:xfrm>
            <a:off x="1386840" y="1828800"/>
            <a:ext cx="3489960" cy="3489960"/>
          </a:xfrm>
          <a:prstGeom prst="ellipse">
            <a:avLst/>
          </a:prstGeom>
          <a:ln>
            <a:noFill/>
          </a:ln>
          <a:effectLst>
            <a:softEdge rad="112500"/>
          </a:effectLst>
        </p:spPr>
      </p:pic>
      <p:grpSp>
        <p:nvGrpSpPr>
          <p:cNvPr id="2" name="Group 3"/>
          <p:cNvGrpSpPr/>
          <p:nvPr/>
        </p:nvGrpSpPr>
        <p:grpSpPr>
          <a:xfrm>
            <a:off x="3962400" y="0"/>
            <a:ext cx="5029200" cy="1905000"/>
            <a:chOff x="1009672" y="1028982"/>
            <a:chExt cx="5257801" cy="2343747"/>
          </a:xfrm>
          <a:scene3d>
            <a:camera prst="orthographicFront"/>
            <a:lightRig rig="twoPt" dir="t"/>
          </a:scene3d>
        </p:grpSpPr>
        <p:sp>
          <p:nvSpPr>
            <p:cNvPr id="6" name="Rounded Rectangle 5"/>
            <p:cNvSpPr/>
            <p:nvPr/>
          </p:nvSpPr>
          <p:spPr>
            <a:xfrm>
              <a:off x="1009673" y="1028982"/>
              <a:ext cx="5257800" cy="2343747"/>
            </a:xfrm>
            <a:prstGeom prst="roundRect">
              <a:avLst/>
            </a:prstGeom>
            <a:solidFill>
              <a:srgbClr val="C00000"/>
            </a:solidFill>
            <a:effectLst>
              <a:glow rad="228600">
                <a:schemeClr val="accent6">
                  <a:satMod val="175000"/>
                  <a:alpha val="40000"/>
                </a:schemeClr>
              </a:glow>
              <a:outerShdw blurRad="40000" dist="20000" dir="5400000" rotWithShape="0">
                <a:srgbClr val="000000">
                  <a:alpha val="38000"/>
                </a:srgbClr>
              </a:outerShdw>
              <a:softEdge rad="127000"/>
            </a:effectLst>
            <a:sp3d prstMaterial="plastic">
              <a:bevelB w="88900" h="31750" prst="angle"/>
            </a:sp3d>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sp>
        <p:sp>
          <p:nvSpPr>
            <p:cNvPr id="7" name="Oval 4"/>
            <p:cNvSpPr/>
            <p:nvPr/>
          </p:nvSpPr>
          <p:spPr>
            <a:xfrm>
              <a:off x="1009672" y="1135399"/>
              <a:ext cx="5257800" cy="2237328"/>
            </a:xfrm>
            <a:prstGeom prst="rect">
              <a:avLst/>
            </a:prstGeom>
            <a:sp3d/>
          </p:spPr>
          <p:style>
            <a:lnRef idx="0">
              <a:scrgbClr r="0" g="0" b="0"/>
            </a:lnRef>
            <a:fillRef idx="0">
              <a:scrgbClr r="0" g="0" b="0"/>
            </a:fillRef>
            <a:effectRef idx="0">
              <a:scrgbClr r="0" g="0" b="0"/>
            </a:effectRef>
            <a:fontRef idx="minor">
              <a:schemeClr val="tx1"/>
            </a:fontRef>
          </p:style>
          <p:txBody>
            <a:bodyPr lIns="0" tIns="0" rIns="0" bIns="0" spcCol="1270" anchor="ctr">
              <a:sp3d extrusionH="57150" prstMaterial="dkEdge">
                <a:bevelT w="38100" h="38100"/>
              </a:sp3d>
            </a:bodyPr>
            <a:lstStyle/>
            <a:p>
              <a:pPr algn="ctr" defTabSz="2844800">
                <a:lnSpc>
                  <a:spcPct val="90000"/>
                </a:lnSpc>
                <a:spcAft>
                  <a:spcPct val="35000"/>
                </a:spcAft>
                <a:defRPr/>
              </a:pPr>
              <a:r>
                <a:rPr lang="en-GB" sz="4400" b="1" u="sng" dirty="0">
                  <a:solidFill>
                    <a:srgbClr val="FFFFFF"/>
                  </a:solidFill>
                </a:rPr>
                <a:t>DRC OVERVIEW</a:t>
              </a:r>
            </a:p>
          </p:txBody>
        </p:sp>
      </p:grpSp>
      <p:pic>
        <p:nvPicPr>
          <p:cNvPr id="1069057" name="Picture 1" descr="C:\Documents and Settings\OPS ROOM\Desktop\MIsc\drc%201.jpg"/>
          <p:cNvPicPr>
            <a:picLocks noChangeAspect="1" noChangeArrowheads="1"/>
          </p:cNvPicPr>
          <p:nvPr/>
        </p:nvPicPr>
        <p:blipFill>
          <a:blip r:embed="rId5" cstate="print"/>
          <a:srcRect/>
          <a:stretch>
            <a:fillRect/>
          </a:stretch>
        </p:blipFill>
        <p:spPr bwMode="auto">
          <a:xfrm>
            <a:off x="0" y="0"/>
            <a:ext cx="2438400" cy="2354540"/>
          </a:xfrm>
          <a:prstGeom prst="ellipse">
            <a:avLst/>
          </a:prstGeom>
          <a:ln>
            <a:noFill/>
          </a:ln>
          <a:effectLst>
            <a:softEdge rad="112500"/>
          </a:effectLst>
        </p:spPr>
      </p:pic>
      <p:pic>
        <p:nvPicPr>
          <p:cNvPr id="1069058" name="Picture 2" descr="C:\Documents and Settings\OPS ROOM\Desktop\MIsc\cg-lgflag.gif"/>
          <p:cNvPicPr>
            <a:picLocks noChangeAspect="1" noChangeArrowheads="1"/>
          </p:cNvPicPr>
          <p:nvPr/>
        </p:nvPicPr>
        <p:blipFill>
          <a:blip r:embed="rId6" cstate="print"/>
          <a:srcRect/>
          <a:stretch>
            <a:fillRect/>
          </a:stretch>
        </p:blipFill>
        <p:spPr bwMode="auto">
          <a:xfrm>
            <a:off x="4191000" y="1981200"/>
            <a:ext cx="3505200" cy="3325446"/>
          </a:xfrm>
          <a:prstGeom prst="ellipse">
            <a:avLst/>
          </a:prstGeom>
          <a:ln>
            <a:noFill/>
          </a:ln>
          <a:effectLst>
            <a:softEdge rad="112500"/>
          </a:effectLst>
        </p:spPr>
      </p:pic>
    </p:spTree>
    <p:extLst>
      <p:ext uri="{BB962C8B-B14F-4D97-AF65-F5344CB8AC3E}">
        <p14:creationId xmlns:p14="http://schemas.microsoft.com/office/powerpoint/2010/main" xmlns="" val="2756062409"/>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914398"/>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smtClean="0">
                <a:solidFill>
                  <a:prstClr val="white"/>
                </a:solidFill>
                <a:cs typeface="Times New Roman" pitchFamily="18" charset="0"/>
              </a:rPr>
              <a:t>ORGANISATION : MONUSCO</a:t>
            </a:r>
            <a:endParaRPr lang="en-US" sz="3600" b="1" u="sng" dirty="0">
              <a:solidFill>
                <a:prstClr val="white"/>
              </a:solidFill>
              <a:cs typeface="Times New Roman" pitchFamily="18" charset="0"/>
            </a:endParaRPr>
          </a:p>
        </p:txBody>
      </p:sp>
      <p:graphicFrame>
        <p:nvGraphicFramePr>
          <p:cNvPr id="13" name="Diagram 12"/>
          <p:cNvGraphicFramePr/>
          <p:nvPr>
            <p:extLst>
              <p:ext uri="{D42A27DB-BD31-4B8C-83A1-F6EECF244321}">
                <p14:modId xmlns:p14="http://schemas.microsoft.com/office/powerpoint/2010/main" xmlns="" val="3593162862"/>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Box 246">
            <a:hlinkClick r:id="rId8" action="ppaction://hlinkpres?slideindex=6&amp;slidetitle=Slide 6"/>
          </p:cNvPr>
          <p:cNvSpPr txBox="1">
            <a:spLocks noChangeArrowheads="1"/>
          </p:cNvSpPr>
          <p:nvPr/>
        </p:nvSpPr>
        <p:spPr bwMode="auto">
          <a:xfrm>
            <a:off x="5257800" y="3033713"/>
            <a:ext cx="1906588" cy="700087"/>
          </a:xfrm>
          <a:prstGeom prst="rect">
            <a:avLst/>
          </a:prstGeom>
          <a:solidFill>
            <a:srgbClr val="990033"/>
          </a:solidFill>
          <a:ln w="28575" algn="ctr">
            <a:solidFill>
              <a:srgbClr val="000000"/>
            </a:solidFill>
            <a:miter lim="800000"/>
            <a:headEnd/>
            <a:tailEnd/>
          </a:ln>
          <a:effectLst/>
        </p:spPr>
        <p:txBody>
          <a:bodyPr anchor="ctr" anchorCtr="1"/>
          <a:lstStyle/>
          <a:p>
            <a:pPr algn="ctr">
              <a:defRPr/>
            </a:pPr>
            <a:r>
              <a:rPr lang="en-US" sz="1600" b="1" kern="0" dirty="0">
                <a:solidFill>
                  <a:srgbClr val="FFFFFF"/>
                </a:solidFill>
                <a:cs typeface="Arial" pitchFamily="34" charset="0"/>
              </a:rPr>
              <a:t>Division of Mission Support</a:t>
            </a:r>
          </a:p>
          <a:p>
            <a:pPr algn="ctr">
              <a:defRPr/>
            </a:pPr>
            <a:r>
              <a:rPr lang="en-US" sz="1600" b="1" kern="0" dirty="0">
                <a:solidFill>
                  <a:srgbClr val="FFFFFF"/>
                </a:solidFill>
                <a:cs typeface="Arial" pitchFamily="34" charset="0"/>
              </a:rPr>
              <a:t>Paul </a:t>
            </a:r>
            <a:r>
              <a:rPr lang="en-US" sz="1600" b="1" kern="0" dirty="0" err="1">
                <a:solidFill>
                  <a:srgbClr val="FFFFFF"/>
                </a:solidFill>
                <a:cs typeface="Arial" pitchFamily="34" charset="0"/>
              </a:rPr>
              <a:t>Baudes</a:t>
            </a:r>
            <a:endParaRPr lang="en-US" sz="1600" b="1" kern="0" dirty="0">
              <a:solidFill>
                <a:srgbClr val="FFFFFF"/>
              </a:solidFill>
              <a:cs typeface="Arial" pitchFamily="34" charset="0"/>
            </a:endParaRPr>
          </a:p>
        </p:txBody>
      </p:sp>
      <p:cxnSp>
        <p:nvCxnSpPr>
          <p:cNvPr id="6" name="Straight Connector 85"/>
          <p:cNvCxnSpPr>
            <a:cxnSpLocks noChangeShapeType="1"/>
          </p:cNvCxnSpPr>
          <p:nvPr/>
        </p:nvCxnSpPr>
        <p:spPr bwMode="auto">
          <a:xfrm rot="16200000" flipV="1">
            <a:off x="6115844" y="2915444"/>
            <a:ext cx="214312" cy="0"/>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8" name="Straight Connector 43"/>
          <p:cNvCxnSpPr>
            <a:cxnSpLocks noChangeShapeType="1"/>
          </p:cNvCxnSpPr>
          <p:nvPr/>
        </p:nvCxnSpPr>
        <p:spPr bwMode="auto">
          <a:xfrm rot="5400000" flipH="1" flipV="1">
            <a:off x="-891995" y="4964438"/>
            <a:ext cx="2500657"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cxnSp>
        <p:nvCxnSpPr>
          <p:cNvPr id="9" name="Straight Connector 50"/>
          <p:cNvCxnSpPr>
            <a:cxnSpLocks noChangeShapeType="1"/>
          </p:cNvCxnSpPr>
          <p:nvPr/>
        </p:nvCxnSpPr>
        <p:spPr bwMode="auto">
          <a:xfrm rot="16200000" flipV="1">
            <a:off x="4321051" y="2609610"/>
            <a:ext cx="357237" cy="2116"/>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10" name="Straight Connector 52"/>
          <p:cNvCxnSpPr>
            <a:cxnSpLocks noChangeShapeType="1"/>
          </p:cNvCxnSpPr>
          <p:nvPr/>
        </p:nvCxnSpPr>
        <p:spPr bwMode="auto">
          <a:xfrm>
            <a:off x="1000448" y="2802937"/>
            <a:ext cx="7143427" cy="319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11" name="Straight Connector 67"/>
          <p:cNvCxnSpPr>
            <a:cxnSpLocks noChangeShapeType="1"/>
          </p:cNvCxnSpPr>
          <p:nvPr/>
        </p:nvCxnSpPr>
        <p:spPr bwMode="auto">
          <a:xfrm rot="16200000" flipV="1">
            <a:off x="906926" y="2906051"/>
            <a:ext cx="214341" cy="3"/>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12" name="Straight Connector 92"/>
          <p:cNvCxnSpPr>
            <a:cxnSpLocks noChangeShapeType="1"/>
          </p:cNvCxnSpPr>
          <p:nvPr/>
        </p:nvCxnSpPr>
        <p:spPr bwMode="auto">
          <a:xfrm>
            <a:off x="367064" y="4072140"/>
            <a:ext cx="214303"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cxnSp>
        <p:nvCxnSpPr>
          <p:cNvPr id="14" name="Straight Connector 93"/>
          <p:cNvCxnSpPr>
            <a:cxnSpLocks noChangeShapeType="1"/>
          </p:cNvCxnSpPr>
          <p:nvPr/>
        </p:nvCxnSpPr>
        <p:spPr bwMode="auto">
          <a:xfrm>
            <a:off x="354342" y="4559241"/>
            <a:ext cx="214303"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cxnSp>
        <p:nvCxnSpPr>
          <p:cNvPr id="15" name="Straight Connector 94"/>
          <p:cNvCxnSpPr>
            <a:cxnSpLocks noChangeShapeType="1"/>
          </p:cNvCxnSpPr>
          <p:nvPr/>
        </p:nvCxnSpPr>
        <p:spPr bwMode="auto">
          <a:xfrm>
            <a:off x="372290" y="5070815"/>
            <a:ext cx="214303"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cxnSp>
        <p:nvCxnSpPr>
          <p:cNvPr id="16" name="Straight Connector 95"/>
          <p:cNvCxnSpPr>
            <a:cxnSpLocks noChangeShapeType="1"/>
          </p:cNvCxnSpPr>
          <p:nvPr/>
        </p:nvCxnSpPr>
        <p:spPr bwMode="auto">
          <a:xfrm>
            <a:off x="366644" y="5571301"/>
            <a:ext cx="214303"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sp>
        <p:nvSpPr>
          <p:cNvPr id="17" name="Text Box 236">
            <a:hlinkClick r:id="rId8" action="ppaction://hlinkpres?slideindex=7&amp;slidetitle=DSRSG(RULE OF LAW)"/>
          </p:cNvPr>
          <p:cNvSpPr txBox="1">
            <a:spLocks noChangeArrowheads="1"/>
          </p:cNvSpPr>
          <p:nvPr/>
        </p:nvSpPr>
        <p:spPr bwMode="auto">
          <a:xfrm>
            <a:off x="519113" y="3811588"/>
            <a:ext cx="1554162" cy="457200"/>
          </a:xfrm>
          <a:prstGeom prst="rect">
            <a:avLst/>
          </a:prstGeom>
          <a:solidFill>
            <a:srgbClr val="92D050"/>
          </a:solidFill>
          <a:ln w="38100" algn="ctr">
            <a:solidFill>
              <a:srgbClr val="000000"/>
            </a:solidFill>
            <a:miter lim="800000"/>
            <a:headEnd/>
            <a:tailEnd/>
          </a:ln>
          <a:effectLst/>
        </p:spPr>
        <p:txBody>
          <a:bodyPr anchorCtr="1"/>
          <a:lstStyle/>
          <a:p>
            <a:pPr algn="ctr">
              <a:defRPr/>
            </a:pPr>
            <a:r>
              <a:rPr lang="en-US" sz="1400" b="1" kern="0" dirty="0">
                <a:solidFill>
                  <a:srgbClr val="000000"/>
                </a:solidFill>
                <a:cs typeface="Arial" pitchFamily="34" charset="0"/>
              </a:rPr>
              <a:t>Office of  Police Commissioner</a:t>
            </a:r>
          </a:p>
        </p:txBody>
      </p:sp>
      <p:sp>
        <p:nvSpPr>
          <p:cNvPr id="18" name="Text Box 237">
            <a:hlinkClick r:id="rId8" action="ppaction://hlinkpres?slideindex=8&amp;slidetitle=Slide 8"/>
          </p:cNvPr>
          <p:cNvSpPr txBox="1">
            <a:spLocks noChangeArrowheads="1"/>
          </p:cNvSpPr>
          <p:nvPr/>
        </p:nvSpPr>
        <p:spPr bwMode="auto">
          <a:xfrm>
            <a:off x="519113" y="4838700"/>
            <a:ext cx="1554162" cy="457200"/>
          </a:xfrm>
          <a:prstGeom prst="rect">
            <a:avLst/>
          </a:prstGeom>
          <a:solidFill>
            <a:srgbClr val="92D050"/>
          </a:solidFill>
          <a:ln w="38100" algn="ctr">
            <a:solidFill>
              <a:srgbClr val="000000"/>
            </a:solidFill>
            <a:miter lim="800000"/>
            <a:headEnd/>
            <a:tailEnd/>
          </a:ln>
          <a:effectLst/>
        </p:spPr>
        <p:txBody>
          <a:bodyPr anchor="ctr" anchorCtr="1"/>
          <a:lstStyle/>
          <a:p>
            <a:pPr algn="ctr">
              <a:defRPr/>
            </a:pPr>
            <a:r>
              <a:rPr lang="en-US" sz="1400" b="1" kern="0" dirty="0">
                <a:solidFill>
                  <a:srgbClr val="000000"/>
                </a:solidFill>
                <a:cs typeface="Arial" pitchFamily="34" charset="0"/>
              </a:rPr>
              <a:t>Human Rights</a:t>
            </a:r>
          </a:p>
        </p:txBody>
      </p:sp>
      <p:sp>
        <p:nvSpPr>
          <p:cNvPr id="19" name="Text Box 242">
            <a:hlinkClick r:id="rId8" action="ppaction://hlinkpres?slideindex=8&amp;slidetitle=Slide 8"/>
          </p:cNvPr>
          <p:cNvSpPr txBox="1">
            <a:spLocks noChangeArrowheads="1"/>
          </p:cNvSpPr>
          <p:nvPr/>
        </p:nvSpPr>
        <p:spPr bwMode="auto">
          <a:xfrm>
            <a:off x="519113" y="5346700"/>
            <a:ext cx="1554162" cy="457200"/>
          </a:xfrm>
          <a:prstGeom prst="rect">
            <a:avLst/>
          </a:prstGeom>
          <a:solidFill>
            <a:srgbClr val="92D050"/>
          </a:solidFill>
          <a:ln w="38100" algn="ctr">
            <a:solidFill>
              <a:srgbClr val="000000"/>
            </a:solidFill>
            <a:miter lim="800000"/>
            <a:headEnd/>
            <a:tailEnd/>
          </a:ln>
          <a:effectLst/>
        </p:spPr>
        <p:txBody>
          <a:bodyPr anchor="ctr" anchorCtr="1"/>
          <a:lstStyle/>
          <a:p>
            <a:pPr algn="ctr">
              <a:defRPr/>
            </a:pPr>
            <a:r>
              <a:rPr lang="en-US" sz="1400" b="1" kern="0" dirty="0">
                <a:solidFill>
                  <a:srgbClr val="000000"/>
                </a:solidFill>
                <a:cs typeface="Arial" pitchFamily="34" charset="0"/>
              </a:rPr>
              <a:t>Child Protection Section</a:t>
            </a:r>
          </a:p>
        </p:txBody>
      </p:sp>
      <p:sp>
        <p:nvSpPr>
          <p:cNvPr id="20" name="Text Box 237">
            <a:hlinkClick r:id="rId8" action="ppaction://hlinkpres?slideindex=7&amp;slidetitle=DSRSG(RULE OF LAW)"/>
          </p:cNvPr>
          <p:cNvSpPr txBox="1">
            <a:spLocks noChangeArrowheads="1"/>
          </p:cNvSpPr>
          <p:nvPr/>
        </p:nvSpPr>
        <p:spPr bwMode="auto">
          <a:xfrm>
            <a:off x="519113" y="4325938"/>
            <a:ext cx="1554162" cy="457200"/>
          </a:xfrm>
          <a:prstGeom prst="rect">
            <a:avLst/>
          </a:prstGeom>
          <a:solidFill>
            <a:srgbClr val="92D050"/>
          </a:solidFill>
          <a:ln w="38100" algn="ctr">
            <a:solidFill>
              <a:srgbClr val="000000"/>
            </a:solidFill>
            <a:miter lim="800000"/>
            <a:headEnd/>
            <a:tailEnd/>
          </a:ln>
          <a:effectLst/>
        </p:spPr>
        <p:txBody>
          <a:bodyPr anchor="ctr" anchorCtr="1"/>
          <a:lstStyle/>
          <a:p>
            <a:pPr algn="ctr">
              <a:defRPr/>
            </a:pPr>
            <a:r>
              <a:rPr lang="en-US" sz="1400" b="1" kern="0" dirty="0">
                <a:solidFill>
                  <a:srgbClr val="000000"/>
                </a:solidFill>
                <a:cs typeface="Arial" pitchFamily="34" charset="0"/>
              </a:rPr>
              <a:t>Rule of Law</a:t>
            </a:r>
          </a:p>
        </p:txBody>
      </p:sp>
      <p:cxnSp>
        <p:nvCxnSpPr>
          <p:cNvPr id="21" name="Straight Connector 96"/>
          <p:cNvCxnSpPr>
            <a:cxnSpLocks noChangeShapeType="1"/>
          </p:cNvCxnSpPr>
          <p:nvPr/>
        </p:nvCxnSpPr>
        <p:spPr bwMode="auto">
          <a:xfrm>
            <a:off x="343892" y="6213973"/>
            <a:ext cx="214303"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sp>
        <p:nvSpPr>
          <p:cNvPr id="22" name="Text Box 243">
            <a:hlinkClick r:id="rId8" action="ppaction://hlinkpres?slideindex=8&amp;slidetitle=Slide 8"/>
          </p:cNvPr>
          <p:cNvSpPr txBox="1">
            <a:spLocks noChangeArrowheads="1"/>
          </p:cNvSpPr>
          <p:nvPr/>
        </p:nvSpPr>
        <p:spPr bwMode="auto">
          <a:xfrm>
            <a:off x="504825" y="5853113"/>
            <a:ext cx="1554163" cy="914400"/>
          </a:xfrm>
          <a:prstGeom prst="rect">
            <a:avLst/>
          </a:prstGeom>
          <a:solidFill>
            <a:srgbClr val="92D050"/>
          </a:solidFill>
          <a:ln w="38100" algn="ctr">
            <a:solidFill>
              <a:srgbClr val="000000"/>
            </a:solidFill>
            <a:miter lim="800000"/>
            <a:headEnd/>
            <a:tailEnd/>
          </a:ln>
          <a:effectLst/>
        </p:spPr>
        <p:txBody>
          <a:bodyPr anchor="ctr" anchorCtr="1"/>
          <a:lstStyle/>
          <a:p>
            <a:pPr algn="ctr">
              <a:defRPr/>
            </a:pPr>
            <a:r>
              <a:rPr lang="en-US" sz="1400" b="1" kern="0" dirty="0">
                <a:solidFill>
                  <a:srgbClr val="000000"/>
                </a:solidFill>
                <a:cs typeface="Arial" pitchFamily="34" charset="0"/>
              </a:rPr>
              <a:t>Gender Issues Unit &amp; Sexual Gender  based  Violence</a:t>
            </a:r>
          </a:p>
        </p:txBody>
      </p:sp>
      <p:sp>
        <p:nvSpPr>
          <p:cNvPr id="23" name="Text Box 263"/>
          <p:cNvSpPr txBox="1">
            <a:spLocks noChangeArrowheads="1"/>
          </p:cNvSpPr>
          <p:nvPr/>
        </p:nvSpPr>
        <p:spPr bwMode="auto">
          <a:xfrm>
            <a:off x="252413" y="2905125"/>
            <a:ext cx="1747837" cy="822325"/>
          </a:xfrm>
          <a:prstGeom prst="rect">
            <a:avLst/>
          </a:prstGeom>
          <a:solidFill>
            <a:srgbClr val="92D050"/>
          </a:solidFill>
          <a:ln w="38100" algn="ctr">
            <a:solidFill>
              <a:srgbClr val="000000"/>
            </a:solidFill>
            <a:miter lim="800000"/>
            <a:headEnd/>
            <a:tailEnd/>
          </a:ln>
          <a:effectLst/>
        </p:spPr>
        <p:txBody>
          <a:bodyPr anchor="ctr" anchorCtr="1"/>
          <a:lstStyle/>
          <a:p>
            <a:pPr algn="ctr">
              <a:defRPr/>
            </a:pPr>
            <a:r>
              <a:rPr lang="en-US" sz="1600" b="1" kern="0" dirty="0">
                <a:solidFill>
                  <a:srgbClr val="000000"/>
                </a:solidFill>
                <a:cs typeface="Arial" pitchFamily="34" charset="0"/>
              </a:rPr>
              <a:t>DSRSG</a:t>
            </a:r>
          </a:p>
          <a:p>
            <a:pPr algn="ctr">
              <a:defRPr/>
            </a:pPr>
            <a:r>
              <a:rPr lang="en-US" sz="1600" b="1" kern="0" dirty="0">
                <a:solidFill>
                  <a:srgbClr val="000000"/>
                </a:solidFill>
                <a:cs typeface="Arial" pitchFamily="34" charset="0"/>
              </a:rPr>
              <a:t>(Rule of Law)</a:t>
            </a:r>
          </a:p>
          <a:p>
            <a:pPr algn="ctr">
              <a:defRPr/>
            </a:pPr>
            <a:r>
              <a:rPr lang="en-US" sz="1600" b="1" kern="0" dirty="0">
                <a:solidFill>
                  <a:srgbClr val="000000"/>
                </a:solidFill>
                <a:cs typeface="Arial" pitchFamily="34" charset="0"/>
              </a:rPr>
              <a:t>Leila  </a:t>
            </a:r>
            <a:r>
              <a:rPr lang="en-US" sz="1600" b="1" kern="0" dirty="0" err="1">
                <a:solidFill>
                  <a:srgbClr val="000000"/>
                </a:solidFill>
                <a:cs typeface="Arial" pitchFamily="34" charset="0"/>
              </a:rPr>
              <a:t>Zerrougui</a:t>
            </a:r>
            <a:endParaRPr lang="en-US" sz="1600" b="1" kern="0" dirty="0">
              <a:solidFill>
                <a:srgbClr val="000000"/>
              </a:solidFill>
              <a:cs typeface="Arial" pitchFamily="34" charset="0"/>
            </a:endParaRPr>
          </a:p>
        </p:txBody>
      </p:sp>
      <p:grpSp>
        <p:nvGrpSpPr>
          <p:cNvPr id="24" name="Group 134"/>
          <p:cNvGrpSpPr>
            <a:grpSpLocks/>
          </p:cNvGrpSpPr>
          <p:nvPr/>
        </p:nvGrpSpPr>
        <p:grpSpPr bwMode="auto">
          <a:xfrm>
            <a:off x="2286000" y="2870200"/>
            <a:ext cx="3768725" cy="3960813"/>
            <a:chOff x="2214546" y="2815696"/>
            <a:chExt cx="3769058" cy="3960416"/>
          </a:xfrm>
        </p:grpSpPr>
        <p:cxnSp>
          <p:nvCxnSpPr>
            <p:cNvPr id="25" name="Straight Connector 83"/>
            <p:cNvCxnSpPr>
              <a:cxnSpLocks noChangeShapeType="1"/>
            </p:cNvCxnSpPr>
            <p:nvPr/>
          </p:nvCxnSpPr>
          <p:spPr bwMode="auto">
            <a:xfrm rot="16200000" flipV="1">
              <a:off x="3365976" y="2926906"/>
              <a:ext cx="214313" cy="3"/>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cxnSp>
          <p:nvCxnSpPr>
            <p:cNvPr id="26" name="Straight Connector 98"/>
            <p:cNvCxnSpPr>
              <a:cxnSpLocks noChangeShapeType="1"/>
            </p:cNvCxnSpPr>
            <p:nvPr/>
          </p:nvCxnSpPr>
          <p:spPr bwMode="auto">
            <a:xfrm rot="5400000" flipH="1" flipV="1">
              <a:off x="3035289" y="5066055"/>
              <a:ext cx="2500330"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cxnSp>
          <p:nvCxnSpPr>
            <p:cNvPr id="27" name="Straight Connector 99"/>
            <p:cNvCxnSpPr>
              <a:cxnSpLocks noChangeShapeType="1"/>
            </p:cNvCxnSpPr>
            <p:nvPr/>
          </p:nvCxnSpPr>
          <p:spPr bwMode="auto">
            <a:xfrm>
              <a:off x="4057278" y="4091986"/>
              <a:ext cx="214314"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cxnSp>
          <p:nvCxnSpPr>
            <p:cNvPr id="28" name="Straight Connector 102"/>
            <p:cNvCxnSpPr>
              <a:cxnSpLocks noChangeShapeType="1"/>
            </p:cNvCxnSpPr>
            <p:nvPr/>
          </p:nvCxnSpPr>
          <p:spPr bwMode="auto">
            <a:xfrm>
              <a:off x="4075399" y="5747120"/>
              <a:ext cx="214314"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sp>
          <p:nvSpPr>
            <p:cNvPr id="29" name="Text Box 236">
              <a:hlinkClick r:id="rId8" action="ppaction://hlinkpres?slideindex=9&amp;slidetitle=DSRSG (RESIDENT COORDINATOR/HUMANITARIAN)"/>
            </p:cNvPr>
            <p:cNvSpPr txBox="1">
              <a:spLocks noChangeArrowheads="1"/>
            </p:cNvSpPr>
            <p:nvPr/>
          </p:nvSpPr>
          <p:spPr bwMode="auto">
            <a:xfrm>
              <a:off x="2263763" y="3904612"/>
              <a:ext cx="1919457" cy="457154"/>
            </a:xfrm>
            <a:prstGeom prst="rect">
              <a:avLst/>
            </a:prstGeom>
            <a:solidFill>
              <a:schemeClr val="tx1"/>
            </a:solidFill>
            <a:ln w="28575" algn="ctr">
              <a:solidFill>
                <a:schemeClr val="bg1"/>
              </a:solidFill>
              <a:miter lim="800000"/>
              <a:headEnd/>
              <a:tailEnd/>
            </a:ln>
            <a:effectLst/>
          </p:spPr>
          <p:txBody>
            <a:bodyPr anchor="ctr" anchorCtr="1"/>
            <a:lstStyle/>
            <a:p>
              <a:pPr algn="ctr">
                <a:defRPr/>
              </a:pPr>
              <a:r>
                <a:rPr lang="en-US" sz="1400" b="1" kern="0" dirty="0">
                  <a:solidFill>
                    <a:srgbClr val="FFFFFF"/>
                  </a:solidFill>
                  <a:cs typeface="Arial" pitchFamily="34" charset="0"/>
                </a:rPr>
                <a:t>Electoral Assistance Division</a:t>
              </a:r>
            </a:p>
          </p:txBody>
        </p:sp>
        <p:sp>
          <p:nvSpPr>
            <p:cNvPr id="30" name="Text Box 237">
              <a:hlinkClick r:id="rId8" action="ppaction://hlinkpres?slideindex=10&amp;slidetitle=Slide 10"/>
            </p:cNvPr>
            <p:cNvSpPr txBox="1">
              <a:spLocks noChangeArrowheads="1"/>
            </p:cNvSpPr>
            <p:nvPr/>
          </p:nvSpPr>
          <p:spPr bwMode="auto">
            <a:xfrm>
              <a:off x="2278052" y="5531637"/>
              <a:ext cx="1901993" cy="457154"/>
            </a:xfrm>
            <a:prstGeom prst="rect">
              <a:avLst/>
            </a:prstGeom>
            <a:solidFill>
              <a:schemeClr val="tx1"/>
            </a:solidFill>
            <a:ln w="28575" algn="ctr">
              <a:solidFill>
                <a:schemeClr val="bg1"/>
              </a:solidFill>
              <a:miter lim="800000"/>
              <a:headEnd/>
              <a:tailEnd/>
            </a:ln>
            <a:effectLst/>
          </p:spPr>
          <p:txBody>
            <a:bodyPr anchor="ctr" anchorCtr="1"/>
            <a:lstStyle/>
            <a:p>
              <a:pPr algn="ctr">
                <a:defRPr/>
              </a:pPr>
              <a:r>
                <a:rPr lang="en-US" sz="1400" b="1" kern="0" dirty="0">
                  <a:solidFill>
                    <a:srgbClr val="FFFFFF"/>
                  </a:solidFill>
                  <a:cs typeface="Arial" pitchFamily="34" charset="0"/>
                </a:rPr>
                <a:t>Mine Action Liaison Unit</a:t>
              </a:r>
            </a:p>
          </p:txBody>
        </p:sp>
        <p:sp>
          <p:nvSpPr>
            <p:cNvPr id="31" name="Text Box 242"/>
            <p:cNvSpPr txBox="1">
              <a:spLocks noChangeArrowheads="1"/>
            </p:cNvSpPr>
            <p:nvPr/>
          </p:nvSpPr>
          <p:spPr bwMode="auto">
            <a:xfrm>
              <a:off x="2266939" y="4979242"/>
              <a:ext cx="1901993" cy="457154"/>
            </a:xfrm>
            <a:prstGeom prst="rect">
              <a:avLst/>
            </a:prstGeom>
            <a:solidFill>
              <a:schemeClr val="tx1"/>
            </a:solidFill>
            <a:ln w="28575" algn="ctr">
              <a:solidFill>
                <a:schemeClr val="bg1"/>
              </a:solidFill>
              <a:miter lim="800000"/>
              <a:headEnd/>
              <a:tailEnd/>
            </a:ln>
            <a:effectLst/>
          </p:spPr>
          <p:txBody>
            <a:bodyPr anchor="ctr" anchorCtr="1"/>
            <a:lstStyle/>
            <a:p>
              <a:pPr algn="ctr">
                <a:defRPr/>
              </a:pPr>
              <a:r>
                <a:rPr lang="en-US" sz="1400" b="1" kern="0" dirty="0">
                  <a:solidFill>
                    <a:srgbClr val="FFFFFF"/>
                  </a:solidFill>
                  <a:cs typeface="Arial" pitchFamily="34" charset="0"/>
                </a:rPr>
                <a:t>Security &amp; Safety Section</a:t>
              </a:r>
            </a:p>
          </p:txBody>
        </p:sp>
        <p:sp>
          <p:nvSpPr>
            <p:cNvPr id="32" name="Text Box 237">
              <a:hlinkClick r:id="rId8" action="ppaction://hlinkpres?slideindex=9&amp;slidetitle=DSRSG (RESIDENT COORDINATOR/HUMANITARIAN)"/>
            </p:cNvPr>
            <p:cNvSpPr txBox="1">
              <a:spLocks noChangeArrowheads="1"/>
            </p:cNvSpPr>
            <p:nvPr/>
          </p:nvSpPr>
          <p:spPr bwMode="auto">
            <a:xfrm>
              <a:off x="2266939" y="4449070"/>
              <a:ext cx="1898818" cy="457154"/>
            </a:xfrm>
            <a:prstGeom prst="rect">
              <a:avLst/>
            </a:prstGeom>
            <a:solidFill>
              <a:schemeClr val="tx1"/>
            </a:solidFill>
            <a:ln w="28575" algn="ctr">
              <a:solidFill>
                <a:schemeClr val="bg1"/>
              </a:solidFill>
              <a:miter lim="800000"/>
              <a:headEnd/>
              <a:tailEnd/>
            </a:ln>
            <a:effectLst/>
          </p:spPr>
          <p:txBody>
            <a:bodyPr anchor="ctr" anchorCtr="1"/>
            <a:lstStyle/>
            <a:p>
              <a:pPr algn="ctr">
                <a:defRPr/>
              </a:pPr>
              <a:r>
                <a:rPr lang="en-US" sz="1400" b="1" kern="0" dirty="0">
                  <a:solidFill>
                    <a:srgbClr val="FFFFFF"/>
                  </a:solidFill>
                  <a:cs typeface="Arial" pitchFamily="34" charset="0"/>
                </a:rPr>
                <a:t>Civil Affairs Office</a:t>
              </a:r>
            </a:p>
          </p:txBody>
        </p:sp>
        <p:cxnSp>
          <p:nvCxnSpPr>
            <p:cNvPr id="33" name="Straight Connector 107"/>
            <p:cNvCxnSpPr>
              <a:cxnSpLocks noChangeShapeType="1"/>
            </p:cNvCxnSpPr>
            <p:nvPr/>
          </p:nvCxnSpPr>
          <p:spPr bwMode="auto">
            <a:xfrm>
              <a:off x="4066294" y="6311302"/>
              <a:ext cx="214314"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sp>
          <p:nvSpPr>
            <p:cNvPr id="34" name="Text Box 243">
              <a:hlinkClick r:id="rId8" action="ppaction://hlinkpres?slideindex=10&amp;slidetitle=Slide 10"/>
            </p:cNvPr>
            <p:cNvSpPr txBox="1">
              <a:spLocks noChangeArrowheads="1"/>
            </p:cNvSpPr>
            <p:nvPr/>
          </p:nvSpPr>
          <p:spPr bwMode="auto">
            <a:xfrm>
              <a:off x="2263763" y="6044347"/>
              <a:ext cx="1901993" cy="731765"/>
            </a:xfrm>
            <a:prstGeom prst="rect">
              <a:avLst/>
            </a:prstGeom>
            <a:solidFill>
              <a:schemeClr val="tx1"/>
            </a:solidFill>
            <a:ln w="28575" algn="ctr">
              <a:solidFill>
                <a:schemeClr val="bg1"/>
              </a:solidFill>
              <a:miter lim="800000"/>
              <a:headEnd/>
              <a:tailEnd/>
            </a:ln>
            <a:effectLst/>
          </p:spPr>
          <p:txBody>
            <a:bodyPr anchor="ctr" anchorCtr="1"/>
            <a:lstStyle/>
            <a:p>
              <a:pPr>
                <a:defRPr/>
              </a:pPr>
              <a:r>
                <a:rPr lang="en-US" sz="1400" b="1" kern="0" dirty="0">
                  <a:solidFill>
                    <a:srgbClr val="FFFFFF"/>
                  </a:solidFill>
                  <a:cs typeface="Arial" pitchFamily="34" charset="0"/>
                </a:rPr>
                <a:t>UN specialized agencies, funds </a:t>
              </a:r>
            </a:p>
            <a:p>
              <a:pPr>
                <a:defRPr/>
              </a:pPr>
              <a:r>
                <a:rPr lang="en-US" sz="1400" b="1" kern="0" dirty="0">
                  <a:solidFill>
                    <a:srgbClr val="FFFFFF"/>
                  </a:solidFill>
                  <a:cs typeface="Arial" pitchFamily="34" charset="0"/>
                </a:rPr>
                <a:t>and programs</a:t>
              </a:r>
              <a:endParaRPr lang="en-GB" sz="1400" b="1" kern="0" dirty="0">
                <a:solidFill>
                  <a:srgbClr val="FFFFFF"/>
                </a:solidFill>
                <a:cs typeface="Arial" pitchFamily="34" charset="0"/>
              </a:endParaRPr>
            </a:p>
          </p:txBody>
        </p:sp>
        <p:sp>
          <p:nvSpPr>
            <p:cNvPr id="35" name="Text Box 263"/>
            <p:cNvSpPr txBox="1">
              <a:spLocks noChangeArrowheads="1"/>
            </p:cNvSpPr>
            <p:nvPr/>
          </p:nvSpPr>
          <p:spPr bwMode="auto">
            <a:xfrm>
              <a:off x="2214546" y="2815696"/>
              <a:ext cx="2833938" cy="1006374"/>
            </a:xfrm>
            <a:prstGeom prst="rect">
              <a:avLst/>
            </a:prstGeom>
            <a:solidFill>
              <a:schemeClr val="tx1"/>
            </a:solidFill>
            <a:ln w="28575" algn="ctr">
              <a:solidFill>
                <a:schemeClr val="bg1"/>
              </a:solidFill>
              <a:miter lim="800000"/>
              <a:headEnd/>
              <a:tailEnd/>
            </a:ln>
            <a:effectLst/>
          </p:spPr>
          <p:txBody>
            <a:bodyPr lIns="0" rIns="0" anchor="ctr" anchorCtr="1"/>
            <a:lstStyle/>
            <a:p>
              <a:pPr algn="ctr">
                <a:defRPr/>
              </a:pPr>
              <a:r>
                <a:rPr lang="en-US" sz="1600" b="1" kern="0" dirty="0">
                  <a:solidFill>
                    <a:srgbClr val="FFFFFF"/>
                  </a:solidFill>
                  <a:cs typeface="Arial" pitchFamily="34" charset="0"/>
                </a:rPr>
                <a:t>DSRSG</a:t>
              </a:r>
            </a:p>
            <a:p>
              <a:pPr algn="ctr">
                <a:defRPr/>
              </a:pPr>
              <a:r>
                <a:rPr lang="en-US" sz="1600" b="1" kern="0" dirty="0">
                  <a:solidFill>
                    <a:srgbClr val="FFFFFF"/>
                  </a:solidFill>
                  <a:cs typeface="Arial" pitchFamily="34" charset="0"/>
                </a:rPr>
                <a:t>(Humanitarian Coordination) </a:t>
              </a:r>
            </a:p>
            <a:p>
              <a:pPr algn="ctr">
                <a:defRPr/>
              </a:pPr>
              <a:r>
                <a:rPr lang="en-US" sz="1600" b="1" kern="0" dirty="0" err="1">
                  <a:solidFill>
                    <a:srgbClr val="FFFFFF"/>
                  </a:solidFill>
                  <a:cs typeface="Arial" pitchFamily="34" charset="0"/>
                </a:rPr>
                <a:t>Fidele</a:t>
              </a:r>
              <a:r>
                <a:rPr lang="en-US" sz="1600" b="1" kern="0" dirty="0">
                  <a:solidFill>
                    <a:srgbClr val="FFFFFF"/>
                  </a:solidFill>
                  <a:cs typeface="Arial" pitchFamily="34" charset="0"/>
                </a:rPr>
                <a:t> </a:t>
              </a:r>
              <a:r>
                <a:rPr lang="en-US" sz="1600" b="1" kern="0" dirty="0" err="1">
                  <a:solidFill>
                    <a:srgbClr val="FFFFFF"/>
                  </a:solidFill>
                  <a:cs typeface="Arial" pitchFamily="34" charset="0"/>
                </a:rPr>
                <a:t>Sarassoro</a:t>
              </a:r>
              <a:endParaRPr lang="en-US" sz="1600" b="1" kern="0" dirty="0">
                <a:solidFill>
                  <a:srgbClr val="FFFFFF"/>
                </a:solidFill>
                <a:cs typeface="Arial" pitchFamily="34" charset="0"/>
              </a:endParaRPr>
            </a:p>
          </p:txBody>
        </p:sp>
        <p:sp>
          <p:nvSpPr>
            <p:cNvPr id="36" name="Text Box 237">
              <a:hlinkClick r:id="rId8" action="ppaction://hlinkpres?slideindex=11&amp;slidetitle=Slide 11"/>
            </p:cNvPr>
            <p:cNvSpPr txBox="1">
              <a:spLocks noChangeArrowheads="1"/>
            </p:cNvSpPr>
            <p:nvPr/>
          </p:nvSpPr>
          <p:spPr bwMode="auto">
            <a:xfrm>
              <a:off x="4429305" y="4471293"/>
              <a:ext cx="1554299" cy="457154"/>
            </a:xfrm>
            <a:prstGeom prst="rect">
              <a:avLst/>
            </a:prstGeom>
            <a:solidFill>
              <a:schemeClr val="tx1"/>
            </a:solidFill>
            <a:ln w="28575" algn="ctr">
              <a:solidFill>
                <a:schemeClr val="bg1"/>
              </a:solidFill>
              <a:miter lim="800000"/>
              <a:headEnd/>
              <a:tailEnd/>
            </a:ln>
            <a:effectLst/>
          </p:spPr>
          <p:txBody>
            <a:bodyPr anchor="ctr" anchorCtr="1"/>
            <a:lstStyle/>
            <a:p>
              <a:pPr algn="ctr">
                <a:defRPr/>
              </a:pPr>
              <a:r>
                <a:rPr lang="en-US" sz="1400" b="1" kern="0" dirty="0">
                  <a:solidFill>
                    <a:srgbClr val="FFFFFF"/>
                  </a:solidFill>
                  <a:cs typeface="Arial" pitchFamily="34" charset="0"/>
                </a:rPr>
                <a:t>HIV/AIDS</a:t>
              </a:r>
            </a:p>
          </p:txBody>
        </p:sp>
        <p:sp>
          <p:nvSpPr>
            <p:cNvPr id="37" name="Text Box 237">
              <a:hlinkClick r:id="rId8" action="ppaction://hlinkpres?slideindex=11&amp;slidetitle=Slide 11"/>
            </p:cNvPr>
            <p:cNvSpPr txBox="1">
              <a:spLocks noChangeArrowheads="1"/>
            </p:cNvSpPr>
            <p:nvPr/>
          </p:nvSpPr>
          <p:spPr bwMode="auto">
            <a:xfrm>
              <a:off x="4429305" y="4999877"/>
              <a:ext cx="1554299" cy="458742"/>
            </a:xfrm>
            <a:prstGeom prst="rect">
              <a:avLst/>
            </a:prstGeom>
            <a:solidFill>
              <a:schemeClr val="tx1"/>
            </a:solidFill>
            <a:ln w="28575" algn="ctr">
              <a:solidFill>
                <a:schemeClr val="bg1"/>
              </a:solidFill>
              <a:miter lim="800000"/>
              <a:headEnd/>
              <a:tailEnd/>
            </a:ln>
            <a:effectLst/>
          </p:spPr>
          <p:txBody>
            <a:bodyPr anchor="ctr" anchorCtr="1"/>
            <a:lstStyle/>
            <a:p>
              <a:pPr algn="ctr">
                <a:defRPr/>
              </a:pPr>
              <a:r>
                <a:rPr lang="en-US" sz="1400" b="1" kern="0" dirty="0">
                  <a:solidFill>
                    <a:srgbClr val="FFFFFF"/>
                  </a:solidFill>
                  <a:cs typeface="Arial" pitchFamily="34" charset="0"/>
                </a:rPr>
                <a:t>DDR/DDRRR</a:t>
              </a:r>
            </a:p>
          </p:txBody>
        </p:sp>
        <p:cxnSp>
          <p:nvCxnSpPr>
            <p:cNvPr id="38" name="Straight Connector 120"/>
            <p:cNvCxnSpPr>
              <a:cxnSpLocks noChangeShapeType="1"/>
            </p:cNvCxnSpPr>
            <p:nvPr/>
          </p:nvCxnSpPr>
          <p:spPr bwMode="auto">
            <a:xfrm>
              <a:off x="4174552" y="4673940"/>
              <a:ext cx="261720" cy="2360"/>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cxnSp>
          <p:nvCxnSpPr>
            <p:cNvPr id="39" name="Straight Connector 121"/>
            <p:cNvCxnSpPr>
              <a:cxnSpLocks noChangeShapeType="1"/>
            </p:cNvCxnSpPr>
            <p:nvPr/>
          </p:nvCxnSpPr>
          <p:spPr bwMode="auto">
            <a:xfrm>
              <a:off x="4186674" y="5127727"/>
              <a:ext cx="214314" cy="1588"/>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grpSp>
      <p:grpSp>
        <p:nvGrpSpPr>
          <p:cNvPr id="40" name="Group 135"/>
          <p:cNvGrpSpPr>
            <a:grpSpLocks/>
          </p:cNvGrpSpPr>
          <p:nvPr/>
        </p:nvGrpSpPr>
        <p:grpSpPr bwMode="auto">
          <a:xfrm>
            <a:off x="7173913" y="2795588"/>
            <a:ext cx="1922462" cy="3197225"/>
            <a:chOff x="7174262" y="2918484"/>
            <a:chExt cx="1922430" cy="3197864"/>
          </a:xfrm>
        </p:grpSpPr>
        <p:cxnSp>
          <p:nvCxnSpPr>
            <p:cNvPr id="41" name="Straight Connector 84"/>
            <p:cNvCxnSpPr>
              <a:cxnSpLocks noChangeShapeType="1"/>
            </p:cNvCxnSpPr>
            <p:nvPr/>
          </p:nvCxnSpPr>
          <p:spPr bwMode="auto">
            <a:xfrm rot="16200000" flipV="1">
              <a:off x="8019043" y="3025639"/>
              <a:ext cx="214313" cy="3"/>
            </a:xfrm>
            <a:prstGeom prst="line">
              <a:avLst/>
            </a:prstGeom>
            <a:noFill/>
            <a:ln w="38100" algn="ctr">
              <a:solidFill>
                <a:schemeClr val="tx2"/>
              </a:solidFill>
              <a:round/>
              <a:headEnd/>
              <a:tailEnd/>
            </a:ln>
            <a:extLst>
              <a:ext uri="{909E8E84-426E-40DD-AFC4-6F175D3DCCD1}">
                <a14:hiddenFill xmlns:a14="http://schemas.microsoft.com/office/drawing/2010/main" xmlns="">
                  <a:noFill/>
                </a14:hiddenFill>
              </a:ext>
            </a:extLst>
          </p:spPr>
        </p:cxnSp>
        <p:cxnSp>
          <p:nvCxnSpPr>
            <p:cNvPr id="42" name="Straight Connector 128"/>
            <p:cNvCxnSpPr>
              <a:cxnSpLocks noChangeShapeType="1"/>
            </p:cNvCxnSpPr>
            <p:nvPr/>
          </p:nvCxnSpPr>
          <p:spPr bwMode="auto">
            <a:xfrm rot="16200000" flipV="1">
              <a:off x="6858016" y="4901901"/>
              <a:ext cx="2428892" cy="1"/>
            </a:xfrm>
            <a:prstGeom prst="line">
              <a:avLst/>
            </a:prstGeom>
            <a:noFill/>
            <a:ln w="38100" algn="ctr">
              <a:solidFill>
                <a:schemeClr val="bg2"/>
              </a:solidFill>
              <a:round/>
              <a:headEnd/>
              <a:tailEnd/>
            </a:ln>
            <a:extLst>
              <a:ext uri="{909E8E84-426E-40DD-AFC4-6F175D3DCCD1}">
                <a14:hiddenFill xmlns:a14="http://schemas.microsoft.com/office/drawing/2010/main" xmlns="">
                  <a:noFill/>
                </a14:hiddenFill>
              </a:ext>
            </a:extLst>
          </p:spPr>
        </p:cxnSp>
        <p:sp>
          <p:nvSpPr>
            <p:cNvPr id="43" name="Text Box 237"/>
            <p:cNvSpPr txBox="1">
              <a:spLocks noChangeArrowheads="1"/>
            </p:cNvSpPr>
            <p:nvPr/>
          </p:nvSpPr>
          <p:spPr bwMode="auto">
            <a:xfrm>
              <a:off x="7174262" y="3928336"/>
              <a:ext cx="1898618" cy="457291"/>
            </a:xfrm>
            <a:prstGeom prst="rect">
              <a:avLst/>
            </a:prstGeom>
            <a:solidFill>
              <a:srgbClr val="00B0F0"/>
            </a:solidFill>
            <a:ln w="38100" algn="ctr">
              <a:solidFill>
                <a:schemeClr val="bg2"/>
              </a:solidFill>
              <a:miter lim="800000"/>
              <a:headEnd/>
              <a:tailEnd/>
            </a:ln>
            <a:effectLst/>
          </p:spPr>
          <p:txBody>
            <a:bodyPr anchor="ctr" anchorCtr="1"/>
            <a:lstStyle/>
            <a:p>
              <a:pPr algn="ctr">
                <a:defRPr/>
              </a:pPr>
              <a:r>
                <a:rPr lang="en-US" sz="1400" b="1" kern="0" dirty="0">
                  <a:solidFill>
                    <a:srgbClr val="FFFFFF"/>
                  </a:solidFill>
                  <a:cs typeface="Arial" pitchFamily="34" charset="0"/>
                </a:rPr>
                <a:t>Force HQ Forward</a:t>
              </a:r>
            </a:p>
          </p:txBody>
        </p:sp>
        <p:sp>
          <p:nvSpPr>
            <p:cNvPr id="44" name="Text Box 237"/>
            <p:cNvSpPr txBox="1">
              <a:spLocks noChangeArrowheads="1"/>
            </p:cNvSpPr>
            <p:nvPr/>
          </p:nvSpPr>
          <p:spPr bwMode="auto">
            <a:xfrm>
              <a:off x="7191724" y="4503126"/>
              <a:ext cx="1897031" cy="457291"/>
            </a:xfrm>
            <a:prstGeom prst="rect">
              <a:avLst/>
            </a:prstGeom>
            <a:solidFill>
              <a:srgbClr val="00B0F0"/>
            </a:solidFill>
            <a:ln w="38100" algn="ctr">
              <a:solidFill>
                <a:schemeClr val="bg2"/>
              </a:solidFill>
              <a:miter lim="800000"/>
              <a:headEnd/>
              <a:tailEnd/>
            </a:ln>
            <a:effectLst/>
          </p:spPr>
          <p:txBody>
            <a:bodyPr lIns="0" anchor="ctr" anchorCtr="1"/>
            <a:lstStyle/>
            <a:p>
              <a:pPr algn="ctr">
                <a:defRPr/>
              </a:pPr>
              <a:r>
                <a:rPr lang="en-US" sz="1400" b="1" kern="0" dirty="0">
                  <a:solidFill>
                    <a:srgbClr val="FFFFFF"/>
                  </a:solidFill>
                  <a:cs typeface="Arial" pitchFamily="34" charset="0"/>
                </a:rPr>
                <a:t>Bde &amp; Sector HQ</a:t>
              </a:r>
            </a:p>
          </p:txBody>
        </p:sp>
        <p:sp>
          <p:nvSpPr>
            <p:cNvPr id="45" name="Text Box 237"/>
            <p:cNvSpPr txBox="1">
              <a:spLocks noChangeArrowheads="1"/>
            </p:cNvSpPr>
            <p:nvPr/>
          </p:nvSpPr>
          <p:spPr bwMode="auto">
            <a:xfrm>
              <a:off x="7198074" y="5079503"/>
              <a:ext cx="1898618" cy="457291"/>
            </a:xfrm>
            <a:prstGeom prst="rect">
              <a:avLst/>
            </a:prstGeom>
            <a:solidFill>
              <a:srgbClr val="00B0F0"/>
            </a:solidFill>
            <a:ln w="38100" algn="ctr">
              <a:solidFill>
                <a:schemeClr val="bg2"/>
              </a:solidFill>
              <a:miter lim="800000"/>
              <a:headEnd/>
              <a:tailEnd/>
            </a:ln>
            <a:effectLst/>
          </p:spPr>
          <p:txBody>
            <a:bodyPr lIns="0" anchor="ctr" anchorCtr="1"/>
            <a:lstStyle/>
            <a:p>
              <a:pPr algn="ctr">
                <a:defRPr/>
              </a:pPr>
              <a:r>
                <a:rPr lang="en-US" sz="1400" b="1" kern="0" dirty="0">
                  <a:solidFill>
                    <a:srgbClr val="FFFFFF"/>
                  </a:solidFill>
                  <a:cs typeface="Arial" pitchFamily="34" charset="0"/>
                </a:rPr>
                <a:t>Military Contingents</a:t>
              </a:r>
            </a:p>
          </p:txBody>
        </p:sp>
        <p:sp>
          <p:nvSpPr>
            <p:cNvPr id="46" name="Text Box 237"/>
            <p:cNvSpPr txBox="1">
              <a:spLocks noChangeArrowheads="1"/>
            </p:cNvSpPr>
            <p:nvPr/>
          </p:nvSpPr>
          <p:spPr bwMode="auto">
            <a:xfrm>
              <a:off x="7188549" y="5657468"/>
              <a:ext cx="1897031" cy="457291"/>
            </a:xfrm>
            <a:prstGeom prst="rect">
              <a:avLst/>
            </a:prstGeom>
            <a:solidFill>
              <a:srgbClr val="00B0F0"/>
            </a:solidFill>
            <a:ln w="38100" algn="ctr">
              <a:solidFill>
                <a:schemeClr val="bg2"/>
              </a:solidFill>
              <a:miter lim="800000"/>
              <a:headEnd/>
              <a:tailEnd/>
            </a:ln>
            <a:effectLst/>
          </p:spPr>
          <p:txBody>
            <a:bodyPr lIns="0" anchor="ctr" anchorCtr="1"/>
            <a:lstStyle/>
            <a:p>
              <a:pPr algn="ctr">
                <a:defRPr/>
              </a:pPr>
              <a:r>
                <a:rPr lang="en-US" sz="1400" b="1" kern="0" dirty="0" err="1">
                  <a:solidFill>
                    <a:srgbClr val="FFFFFF"/>
                  </a:solidFill>
                  <a:cs typeface="Arial" pitchFamily="34" charset="0"/>
                </a:rPr>
                <a:t>MilObs</a:t>
              </a:r>
              <a:r>
                <a:rPr lang="en-US" sz="1400" b="1" kern="0" dirty="0">
                  <a:solidFill>
                    <a:srgbClr val="FFFFFF"/>
                  </a:solidFill>
                  <a:cs typeface="Arial" pitchFamily="34" charset="0"/>
                </a:rPr>
                <a:t>/MSOs</a:t>
              </a:r>
            </a:p>
          </p:txBody>
        </p:sp>
        <p:sp>
          <p:nvSpPr>
            <p:cNvPr id="47" name="Text Box 246"/>
            <p:cNvSpPr txBox="1">
              <a:spLocks noChangeArrowheads="1"/>
            </p:cNvSpPr>
            <p:nvPr/>
          </p:nvSpPr>
          <p:spPr bwMode="auto">
            <a:xfrm>
              <a:off x="7344121" y="3147130"/>
              <a:ext cx="1554137" cy="547796"/>
            </a:xfrm>
            <a:prstGeom prst="rect">
              <a:avLst/>
            </a:prstGeom>
            <a:solidFill>
              <a:srgbClr val="00B0F0"/>
            </a:solidFill>
            <a:ln w="38100" algn="ctr">
              <a:solidFill>
                <a:srgbClr val="000000"/>
              </a:solidFill>
              <a:miter lim="800000"/>
              <a:headEnd/>
              <a:tailEnd/>
            </a:ln>
            <a:effectLst/>
          </p:spPr>
          <p:txBody>
            <a:bodyPr anchor="ctr" anchorCtr="1"/>
            <a:lstStyle/>
            <a:p>
              <a:pPr algn="ctr">
                <a:defRPr/>
              </a:pPr>
              <a:r>
                <a:rPr lang="en-US" sz="1600" b="1" kern="0" dirty="0">
                  <a:solidFill>
                    <a:srgbClr val="FFFFFF"/>
                  </a:solidFill>
                  <a:cs typeface="Arial" pitchFamily="34" charset="0"/>
                </a:rPr>
                <a:t>Force Commander</a:t>
              </a:r>
            </a:p>
          </p:txBody>
        </p:sp>
      </p:grpSp>
      <p:grpSp>
        <p:nvGrpSpPr>
          <p:cNvPr id="48" name="Group 132"/>
          <p:cNvGrpSpPr>
            <a:grpSpLocks/>
          </p:cNvGrpSpPr>
          <p:nvPr/>
        </p:nvGrpSpPr>
        <p:grpSpPr bwMode="auto">
          <a:xfrm>
            <a:off x="406400" y="854075"/>
            <a:ext cx="8594725" cy="1892300"/>
            <a:chOff x="406018" y="853353"/>
            <a:chExt cx="8595137" cy="1893725"/>
          </a:xfrm>
        </p:grpSpPr>
        <p:cxnSp>
          <p:nvCxnSpPr>
            <p:cNvPr id="49" name="Straight Connector 11"/>
            <p:cNvCxnSpPr>
              <a:cxnSpLocks noChangeShapeType="1"/>
            </p:cNvCxnSpPr>
            <p:nvPr/>
          </p:nvCxnSpPr>
          <p:spPr bwMode="auto">
            <a:xfrm rot="16200000" flipV="1">
              <a:off x="5505866" y="1791097"/>
              <a:ext cx="1394274" cy="24143"/>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grpSp>
          <p:nvGrpSpPr>
            <p:cNvPr id="50" name="Group 130"/>
            <p:cNvGrpSpPr>
              <a:grpSpLocks/>
            </p:cNvGrpSpPr>
            <p:nvPr/>
          </p:nvGrpSpPr>
          <p:grpSpPr bwMode="auto">
            <a:xfrm>
              <a:off x="406018" y="853353"/>
              <a:ext cx="8595137" cy="1893725"/>
              <a:chOff x="406018" y="853353"/>
              <a:chExt cx="8595137" cy="1893725"/>
            </a:xfrm>
          </p:grpSpPr>
          <p:cxnSp>
            <p:nvCxnSpPr>
              <p:cNvPr id="51" name="Straight Connector 6"/>
              <p:cNvCxnSpPr>
                <a:cxnSpLocks noChangeShapeType="1"/>
              </p:cNvCxnSpPr>
              <p:nvPr/>
            </p:nvCxnSpPr>
            <p:spPr bwMode="auto">
              <a:xfrm>
                <a:off x="5654859" y="2105370"/>
                <a:ext cx="285752"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52" name="Straight Connector 41"/>
              <p:cNvCxnSpPr>
                <a:cxnSpLocks noChangeShapeType="1"/>
              </p:cNvCxnSpPr>
              <p:nvPr/>
            </p:nvCxnSpPr>
            <p:spPr bwMode="auto">
              <a:xfrm>
                <a:off x="3203389" y="1547514"/>
                <a:ext cx="357190" cy="1"/>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sp>
            <p:nvSpPr>
              <p:cNvPr id="53" name="Rectangle 52"/>
              <p:cNvSpPr/>
              <p:nvPr/>
            </p:nvSpPr>
            <p:spPr bwMode="auto">
              <a:xfrm>
                <a:off x="3357554" y="890924"/>
                <a:ext cx="2500330" cy="1714512"/>
              </a:xfrm>
              <a:prstGeom prst="rect">
                <a:avLst/>
              </a:prstGeom>
              <a:solidFill>
                <a:srgbClr val="FFC000"/>
              </a:solidFill>
              <a:ln w="28575" algn="ctr">
                <a:solidFill>
                  <a:srgbClr val="000000"/>
                </a:solidFill>
                <a:miter lim="800000"/>
                <a:headEnd/>
                <a:tailEnd/>
              </a:ln>
              <a:effectLst/>
            </p:spPr>
            <p:txBody>
              <a:bodyPr anchorCtr="1">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kern="0" dirty="0">
                    <a:ln w="50800"/>
                    <a:solidFill>
                      <a:srgbClr val="0000FF">
                        <a:shade val="50000"/>
                      </a:srgbClr>
                    </a:solidFill>
                    <a:effectLst>
                      <a:glow rad="139700">
                        <a:srgbClr val="AAAAFF">
                          <a:satMod val="175000"/>
                          <a:alpha val="40000"/>
                        </a:srgbClr>
                      </a:glow>
                    </a:effectLst>
                    <a:cs typeface="Arial" pitchFamily="34" charset="0"/>
                  </a:rPr>
                  <a:t>OFFICE OF SRSG</a:t>
                </a:r>
              </a:p>
              <a:p>
                <a:pPr algn="ctr">
                  <a:defRPr/>
                </a:pPr>
                <a:endParaRPr lang="en-US" b="1" kern="0" dirty="0">
                  <a:ln w="50800"/>
                  <a:solidFill>
                    <a:srgbClr val="0000FF">
                      <a:shade val="50000"/>
                    </a:srgbClr>
                  </a:solidFill>
                  <a:effectLst>
                    <a:glow rad="139700">
                      <a:srgbClr val="AAAAFF">
                        <a:satMod val="175000"/>
                        <a:alpha val="40000"/>
                      </a:srgbClr>
                    </a:glow>
                  </a:effectLst>
                  <a:cs typeface="Arial" pitchFamily="34" charset="0"/>
                </a:endParaRPr>
              </a:p>
              <a:p>
                <a:pPr algn="ctr">
                  <a:defRPr/>
                </a:pPr>
                <a:endParaRPr lang="en-US" b="1" kern="0" dirty="0">
                  <a:ln w="50800"/>
                  <a:solidFill>
                    <a:srgbClr val="0000FF">
                      <a:shade val="50000"/>
                    </a:srgbClr>
                  </a:solidFill>
                  <a:effectLst>
                    <a:glow rad="139700">
                      <a:srgbClr val="AAAAFF">
                        <a:satMod val="175000"/>
                        <a:alpha val="40000"/>
                      </a:srgbClr>
                    </a:glow>
                  </a:effectLst>
                  <a:cs typeface="Arial" pitchFamily="34" charset="0"/>
                </a:endParaRPr>
              </a:p>
              <a:p>
                <a:pPr algn="ctr">
                  <a:defRPr/>
                </a:pPr>
                <a:endParaRPr lang="en-US" sz="1400" b="1" kern="0" dirty="0">
                  <a:ln w="50800"/>
                  <a:solidFill>
                    <a:srgbClr val="0000FF">
                      <a:shade val="50000"/>
                    </a:srgbClr>
                  </a:solidFill>
                  <a:effectLst>
                    <a:glow rad="139700">
                      <a:srgbClr val="AAAAFF">
                        <a:satMod val="175000"/>
                        <a:alpha val="40000"/>
                      </a:srgbClr>
                    </a:glow>
                  </a:effectLst>
                  <a:cs typeface="Arial" pitchFamily="34" charset="0"/>
                </a:endParaRPr>
              </a:p>
            </p:txBody>
          </p:sp>
          <p:sp>
            <p:nvSpPr>
              <p:cNvPr id="54" name="Text Box 256"/>
              <p:cNvSpPr txBox="1">
                <a:spLocks noChangeArrowheads="1"/>
              </p:cNvSpPr>
              <p:nvPr/>
            </p:nvSpPr>
            <p:spPr bwMode="auto">
              <a:xfrm>
                <a:off x="3571645" y="1271180"/>
                <a:ext cx="2052736" cy="525858"/>
              </a:xfrm>
              <a:prstGeom prst="rect">
                <a:avLst/>
              </a:prstGeom>
              <a:gradFill rotWithShape="1">
                <a:gsLst>
                  <a:gs pos="0">
                    <a:srgbClr val="333399"/>
                  </a:gs>
                  <a:gs pos="100000">
                    <a:srgbClr val="333399">
                      <a:gamma/>
                      <a:shade val="46275"/>
                      <a:invGamma/>
                    </a:srgbClr>
                  </a:gs>
                </a:gsLst>
                <a:path path="shape">
                  <a:fillToRect l="50000" t="50000" r="50000" b="50000"/>
                </a:path>
              </a:gradFill>
              <a:ln w="28575" algn="ctr">
                <a:solidFill>
                  <a:srgbClr val="000000"/>
                </a:solidFill>
                <a:miter lim="800000"/>
                <a:headEnd/>
                <a:tailEnd/>
              </a:ln>
              <a:effectLst/>
            </p:spPr>
            <p:txBody>
              <a:bodyPr anchor="ctr" anchorCtr="1"/>
              <a:lstStyle/>
              <a:p>
                <a:pPr algn="ctr">
                  <a:defRPr/>
                </a:pPr>
                <a:r>
                  <a:rPr lang="en-US" sz="1600" b="1" kern="0" dirty="0">
                    <a:solidFill>
                      <a:srgbClr val="FFFF00"/>
                    </a:solidFill>
                    <a:cs typeface="Arial" pitchFamily="34" charset="0"/>
                  </a:rPr>
                  <a:t/>
                </a:r>
                <a:br>
                  <a:rPr lang="en-US" sz="1600" b="1" kern="0" dirty="0">
                    <a:solidFill>
                      <a:srgbClr val="FFFF00"/>
                    </a:solidFill>
                    <a:cs typeface="Arial" pitchFamily="34" charset="0"/>
                  </a:rPr>
                </a:br>
                <a:r>
                  <a:rPr lang="en-US" sz="1600" b="1" kern="0" dirty="0">
                    <a:solidFill>
                      <a:srgbClr val="FFFF00"/>
                    </a:solidFill>
                    <a:cs typeface="Arial" pitchFamily="34" charset="0"/>
                  </a:rPr>
                  <a:t>SRSG</a:t>
                </a:r>
              </a:p>
              <a:p>
                <a:pPr algn="ctr">
                  <a:defRPr/>
                </a:pPr>
                <a:r>
                  <a:rPr lang="en-US" sz="1600" b="1" kern="0" dirty="0">
                    <a:solidFill>
                      <a:srgbClr val="FFFFFF"/>
                    </a:solidFill>
                    <a:cs typeface="Arial" pitchFamily="34" charset="0"/>
                  </a:rPr>
                  <a:t>Mr Roger A </a:t>
                </a:r>
                <a:r>
                  <a:rPr lang="en-US" sz="1600" b="1" kern="0" dirty="0" err="1">
                    <a:solidFill>
                      <a:srgbClr val="FFFFFF"/>
                    </a:solidFill>
                    <a:cs typeface="Arial" pitchFamily="34" charset="0"/>
                  </a:rPr>
                  <a:t>Meece</a:t>
                </a:r>
                <a:endParaRPr lang="en-US" sz="1600" b="1" kern="0" dirty="0">
                  <a:solidFill>
                    <a:srgbClr val="FFFFFF"/>
                  </a:solidFill>
                  <a:cs typeface="Arial" pitchFamily="34" charset="0"/>
                </a:endParaRPr>
              </a:p>
              <a:p>
                <a:pPr algn="ctr">
                  <a:defRPr/>
                </a:pPr>
                <a:endParaRPr lang="en-US" sz="1600" b="1" kern="0" dirty="0">
                  <a:solidFill>
                    <a:srgbClr val="FFFF00"/>
                  </a:solidFill>
                  <a:cs typeface="Arial" pitchFamily="34" charset="0"/>
                </a:endParaRPr>
              </a:p>
            </p:txBody>
          </p:sp>
          <p:sp>
            <p:nvSpPr>
              <p:cNvPr id="55" name="Text Box 256"/>
              <p:cNvSpPr txBox="1">
                <a:spLocks noChangeArrowheads="1"/>
              </p:cNvSpPr>
              <p:nvPr/>
            </p:nvSpPr>
            <p:spPr bwMode="auto">
              <a:xfrm>
                <a:off x="3582758" y="1890772"/>
                <a:ext cx="2052735" cy="527447"/>
              </a:xfrm>
              <a:prstGeom prst="rect">
                <a:avLst/>
              </a:prstGeom>
              <a:gradFill rotWithShape="1">
                <a:gsLst>
                  <a:gs pos="0">
                    <a:srgbClr val="333399"/>
                  </a:gs>
                  <a:gs pos="100000">
                    <a:srgbClr val="333399">
                      <a:gamma/>
                      <a:shade val="46275"/>
                      <a:invGamma/>
                    </a:srgbClr>
                  </a:gs>
                </a:gsLst>
                <a:path path="shape">
                  <a:fillToRect l="50000" t="50000" r="50000" b="50000"/>
                </a:path>
              </a:gradFill>
              <a:ln w="28575" algn="ctr">
                <a:solidFill>
                  <a:srgbClr val="000000"/>
                </a:solidFill>
                <a:miter lim="800000"/>
                <a:headEnd/>
                <a:tailEnd/>
              </a:ln>
              <a:effectLst/>
            </p:spPr>
            <p:txBody>
              <a:bodyPr anchorCtr="1"/>
              <a:lstStyle/>
              <a:p>
                <a:pPr algn="ctr">
                  <a:defRPr/>
                </a:pPr>
                <a:r>
                  <a:rPr lang="en-US" sz="1400" b="1" kern="0" dirty="0">
                    <a:solidFill>
                      <a:srgbClr val="FFFF00"/>
                    </a:solidFill>
                    <a:cs typeface="Arial" pitchFamily="34" charset="0"/>
                  </a:rPr>
                  <a:t>COS</a:t>
                </a:r>
              </a:p>
              <a:p>
                <a:pPr algn="ctr">
                  <a:defRPr/>
                </a:pPr>
                <a:r>
                  <a:rPr lang="en-US" sz="1400" b="1" kern="0" dirty="0">
                    <a:solidFill>
                      <a:srgbClr val="FFFF00"/>
                    </a:solidFill>
                    <a:cs typeface="Arial" pitchFamily="34" charset="0"/>
                  </a:rPr>
                  <a:t>DCOS</a:t>
                </a:r>
              </a:p>
            </p:txBody>
          </p:sp>
          <p:cxnSp>
            <p:nvCxnSpPr>
              <p:cNvPr id="56" name="Straight Connector 13"/>
              <p:cNvCxnSpPr>
                <a:cxnSpLocks noChangeShapeType="1"/>
              </p:cNvCxnSpPr>
              <p:nvPr/>
            </p:nvCxnSpPr>
            <p:spPr bwMode="auto">
              <a:xfrm>
                <a:off x="6184911" y="1112469"/>
                <a:ext cx="214314"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sp>
            <p:nvSpPr>
              <p:cNvPr id="57" name="Text Box 247">
                <a:hlinkClick r:id="rId8" action="ppaction://hlinkpres?slideindex=15&amp;slidetitle=CDU"/>
              </p:cNvPr>
              <p:cNvSpPr txBox="1">
                <a:spLocks noChangeArrowheads="1"/>
              </p:cNvSpPr>
              <p:nvPr/>
            </p:nvSpPr>
            <p:spPr bwMode="auto">
              <a:xfrm>
                <a:off x="6414395" y="917206"/>
                <a:ext cx="2560320" cy="395287"/>
              </a:xfrm>
              <a:prstGeom prst="rect">
                <a:avLst/>
              </a:prstGeom>
              <a:solidFill>
                <a:srgbClr val="FFCC00"/>
              </a:solidFill>
              <a:ln w="28575" algn="ctr">
                <a:solidFill>
                  <a:srgbClr val="000000"/>
                </a:solidFill>
                <a:miter lim="800000"/>
                <a:headEnd/>
                <a:tailEnd/>
              </a:ln>
            </p:spPr>
            <p:txBody>
              <a:bodyPr anchor="ctr" anchorCtr="1">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1400" b="1" kern="0" dirty="0">
                    <a:ln w="50800"/>
                    <a:solidFill>
                      <a:srgbClr val="0000FF">
                        <a:shade val="50000"/>
                      </a:srgbClr>
                    </a:solidFill>
                    <a:cs typeface="Arial" pitchFamily="34" charset="0"/>
                  </a:rPr>
                  <a:t>Conduct and Discipline Unit </a:t>
                </a:r>
              </a:p>
            </p:txBody>
          </p:sp>
          <p:sp>
            <p:nvSpPr>
              <p:cNvPr id="58" name="Text Box 247"/>
              <p:cNvSpPr txBox="1">
                <a:spLocks noChangeArrowheads="1"/>
              </p:cNvSpPr>
              <p:nvPr/>
            </p:nvSpPr>
            <p:spPr bwMode="auto">
              <a:xfrm>
                <a:off x="6420038" y="1375470"/>
                <a:ext cx="2569829" cy="457200"/>
              </a:xfrm>
              <a:prstGeom prst="rect">
                <a:avLst/>
              </a:prstGeom>
              <a:solidFill>
                <a:srgbClr val="FFCC00"/>
              </a:solidFill>
              <a:ln w="28575" algn="ctr">
                <a:solidFill>
                  <a:srgbClr val="000000"/>
                </a:solidFill>
                <a:miter lim="800000"/>
                <a:headEnd/>
                <a:tailEnd/>
              </a:ln>
            </p:spPr>
            <p:txBody>
              <a:bodyPr lIns="0" rIns="0" anchor="ctr" anchorCtr="1">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1400" b="1" kern="0" dirty="0">
                    <a:ln w="50800"/>
                    <a:solidFill>
                      <a:srgbClr val="0000FF">
                        <a:shade val="50000"/>
                      </a:srgbClr>
                    </a:solidFill>
                    <a:cs typeface="Arial" pitchFamily="34" charset="0"/>
                  </a:rPr>
                  <a:t>External &amp; Provincial Offices, Eastern Coordination Office</a:t>
                </a:r>
              </a:p>
            </p:txBody>
          </p:sp>
          <p:cxnSp>
            <p:nvCxnSpPr>
              <p:cNvPr id="59" name="Straight Connector 24"/>
              <p:cNvCxnSpPr>
                <a:cxnSpLocks noChangeShapeType="1"/>
              </p:cNvCxnSpPr>
              <p:nvPr/>
            </p:nvCxnSpPr>
            <p:spPr bwMode="auto">
              <a:xfrm>
                <a:off x="6224421" y="1532278"/>
                <a:ext cx="214314"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sp>
            <p:nvSpPr>
              <p:cNvPr id="60" name="Text Box 247">
                <a:hlinkClick r:id="rId8" action="ppaction://hlinkpres?slideindex=14&amp;slidetitle=SECTOR SECURITY REFORM"/>
              </p:cNvPr>
              <p:cNvSpPr txBox="1">
                <a:spLocks noChangeArrowheads="1"/>
              </p:cNvSpPr>
              <p:nvPr/>
            </p:nvSpPr>
            <p:spPr bwMode="auto">
              <a:xfrm>
                <a:off x="6425684" y="1894588"/>
                <a:ext cx="2560320" cy="395287"/>
              </a:xfrm>
              <a:prstGeom prst="rect">
                <a:avLst/>
              </a:prstGeom>
              <a:solidFill>
                <a:srgbClr val="FFCC00"/>
              </a:solidFill>
              <a:ln w="28575" algn="ctr">
                <a:solidFill>
                  <a:srgbClr val="000000"/>
                </a:solidFill>
                <a:miter lim="800000"/>
                <a:headEnd/>
                <a:tailEnd/>
              </a:ln>
            </p:spPr>
            <p:txBody>
              <a:bodyPr anchor="ctr" anchorCtr="1">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1400" b="1" kern="0" dirty="0">
                    <a:ln w="50800"/>
                    <a:solidFill>
                      <a:srgbClr val="0000FF">
                        <a:shade val="50000"/>
                      </a:srgbClr>
                    </a:solidFill>
                    <a:cs typeface="Arial" pitchFamily="34" charset="0"/>
                  </a:rPr>
                  <a:t> Sector Security Reform </a:t>
                </a:r>
              </a:p>
            </p:txBody>
          </p:sp>
          <p:cxnSp>
            <p:nvCxnSpPr>
              <p:cNvPr id="61" name="Straight Connector 26"/>
              <p:cNvCxnSpPr>
                <a:cxnSpLocks noChangeShapeType="1"/>
              </p:cNvCxnSpPr>
              <p:nvPr/>
            </p:nvCxnSpPr>
            <p:spPr bwMode="auto">
              <a:xfrm>
                <a:off x="6215074" y="2066211"/>
                <a:ext cx="214314"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sp>
            <p:nvSpPr>
              <p:cNvPr id="62" name="Text Box 247"/>
              <p:cNvSpPr txBox="1">
                <a:spLocks noChangeArrowheads="1"/>
              </p:cNvSpPr>
              <p:nvPr/>
            </p:nvSpPr>
            <p:spPr bwMode="auto">
              <a:xfrm>
                <a:off x="6418098" y="2351791"/>
                <a:ext cx="2583057" cy="395287"/>
              </a:xfrm>
              <a:prstGeom prst="rect">
                <a:avLst/>
              </a:prstGeom>
              <a:solidFill>
                <a:srgbClr val="FFCC00"/>
              </a:solidFill>
              <a:ln w="28575" algn="ctr">
                <a:solidFill>
                  <a:srgbClr val="000000"/>
                </a:solidFill>
                <a:miter lim="800000"/>
                <a:headEnd/>
                <a:tailEnd/>
              </a:ln>
            </p:spPr>
            <p:txBody>
              <a:bodyPr lIns="0" rIns="0" anchor="ctr" anchorCtr="1">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1400" b="1" kern="0" dirty="0">
                    <a:ln w="50800"/>
                    <a:solidFill>
                      <a:srgbClr val="0000FF">
                        <a:shade val="50000"/>
                      </a:srgbClr>
                    </a:solidFill>
                    <a:cs typeface="Arial" pitchFamily="34" charset="0"/>
                  </a:rPr>
                  <a:t>Legal Advisor Section</a:t>
                </a:r>
              </a:p>
            </p:txBody>
          </p:sp>
          <p:cxnSp>
            <p:nvCxnSpPr>
              <p:cNvPr id="63" name="Straight Connector 29"/>
              <p:cNvCxnSpPr>
                <a:cxnSpLocks noChangeShapeType="1"/>
              </p:cNvCxnSpPr>
              <p:nvPr/>
            </p:nvCxnSpPr>
            <p:spPr bwMode="auto">
              <a:xfrm>
                <a:off x="6209428" y="2507463"/>
                <a:ext cx="214314"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64" name="Straight Connector 31"/>
              <p:cNvCxnSpPr>
                <a:cxnSpLocks noChangeShapeType="1"/>
              </p:cNvCxnSpPr>
              <p:nvPr/>
            </p:nvCxnSpPr>
            <p:spPr bwMode="auto">
              <a:xfrm rot="5400000" flipH="1" flipV="1">
                <a:off x="5720653" y="1896701"/>
                <a:ext cx="439917"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65" name="Straight Connector 33"/>
              <p:cNvCxnSpPr>
                <a:cxnSpLocks noChangeShapeType="1"/>
              </p:cNvCxnSpPr>
              <p:nvPr/>
            </p:nvCxnSpPr>
            <p:spPr bwMode="auto">
              <a:xfrm>
                <a:off x="5929322" y="1676742"/>
                <a:ext cx="285752" cy="1"/>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sp>
            <p:nvSpPr>
              <p:cNvPr id="66" name="Text Box 247"/>
              <p:cNvSpPr txBox="1">
                <a:spLocks noChangeArrowheads="1"/>
              </p:cNvSpPr>
              <p:nvPr/>
            </p:nvSpPr>
            <p:spPr bwMode="auto">
              <a:xfrm>
                <a:off x="406018" y="853353"/>
                <a:ext cx="2560320" cy="395287"/>
              </a:xfrm>
              <a:prstGeom prst="rect">
                <a:avLst/>
              </a:prstGeom>
              <a:solidFill>
                <a:srgbClr val="FFCC00"/>
              </a:solidFill>
              <a:ln w="28575" algn="ctr">
                <a:solidFill>
                  <a:srgbClr val="000000"/>
                </a:solidFill>
                <a:miter lim="800000"/>
                <a:headEnd/>
                <a:tailEnd/>
              </a:ln>
            </p:spPr>
            <p:txBody>
              <a:bodyPr anchor="ctr" anchorCtr="1">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1400" b="1" kern="0" dirty="0">
                    <a:ln w="50800"/>
                    <a:solidFill>
                      <a:srgbClr val="0000FF">
                        <a:shade val="50000"/>
                      </a:srgbClr>
                    </a:solidFill>
                    <a:cs typeface="Arial" pitchFamily="34" charset="0"/>
                  </a:rPr>
                  <a:t>Office of Public Information</a:t>
                </a:r>
              </a:p>
            </p:txBody>
          </p:sp>
          <p:sp>
            <p:nvSpPr>
              <p:cNvPr id="67" name="Text Box 247">
                <a:hlinkClick r:id="rId8" action="ppaction://hlinkpres?slideindex=13&amp;slidetitle=POLITICAL AFFAIRS DIVISION"/>
              </p:cNvPr>
              <p:cNvSpPr txBox="1">
                <a:spLocks noChangeArrowheads="1"/>
              </p:cNvSpPr>
              <p:nvPr/>
            </p:nvSpPr>
            <p:spPr bwMode="auto">
              <a:xfrm>
                <a:off x="411661" y="1311617"/>
                <a:ext cx="2569829" cy="457200"/>
              </a:xfrm>
              <a:prstGeom prst="rect">
                <a:avLst/>
              </a:prstGeom>
              <a:solidFill>
                <a:srgbClr val="FFCC00"/>
              </a:solidFill>
              <a:ln w="28575" algn="ctr">
                <a:solidFill>
                  <a:srgbClr val="000000"/>
                </a:solidFill>
                <a:miter lim="800000"/>
                <a:headEnd/>
                <a:tailEnd/>
              </a:ln>
            </p:spPr>
            <p:txBody>
              <a:bodyPr lIns="0" rIns="0" anchor="ctr" anchorCtr="1">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1400" b="1" kern="0" dirty="0">
                    <a:ln w="50800"/>
                    <a:solidFill>
                      <a:srgbClr val="0000FF">
                        <a:shade val="50000"/>
                      </a:srgbClr>
                    </a:solidFill>
                    <a:cs typeface="Arial" pitchFamily="34" charset="0"/>
                  </a:rPr>
                  <a:t>Political Affairs Division</a:t>
                </a:r>
              </a:p>
            </p:txBody>
          </p:sp>
          <p:sp>
            <p:nvSpPr>
              <p:cNvPr id="68" name="Text Box 247">
                <a:hlinkClick r:id="rId8" action="ppaction://hlinkpres?slideindex=12&amp;slidetitle=JOC/JMAC"/>
              </p:cNvPr>
              <p:cNvSpPr txBox="1">
                <a:spLocks noChangeArrowheads="1"/>
              </p:cNvSpPr>
              <p:nvPr/>
            </p:nvSpPr>
            <p:spPr bwMode="auto">
              <a:xfrm>
                <a:off x="417307" y="1830735"/>
                <a:ext cx="2560320" cy="395287"/>
              </a:xfrm>
              <a:prstGeom prst="rect">
                <a:avLst/>
              </a:prstGeom>
              <a:solidFill>
                <a:srgbClr val="FFCC00"/>
              </a:solidFill>
              <a:ln w="28575" algn="ctr">
                <a:solidFill>
                  <a:srgbClr val="000000"/>
                </a:solidFill>
                <a:miter lim="800000"/>
                <a:headEnd/>
                <a:tailEnd/>
              </a:ln>
            </p:spPr>
            <p:txBody>
              <a:bodyPr anchor="ctr" anchorCtr="1">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1400" b="1" kern="0" dirty="0">
                    <a:ln w="50800"/>
                    <a:solidFill>
                      <a:srgbClr val="0000FF">
                        <a:shade val="50000"/>
                      </a:srgbClr>
                    </a:solidFill>
                    <a:cs typeface="Arial" pitchFamily="34" charset="0"/>
                  </a:rPr>
                  <a:t> Joint Mission Analysis Cell</a:t>
                </a:r>
              </a:p>
            </p:txBody>
          </p:sp>
          <p:sp>
            <p:nvSpPr>
              <p:cNvPr id="69" name="Text Box 247">
                <a:hlinkClick r:id="rId8" action="ppaction://hlinkpres?slideindex=12&amp;slidetitle=JOC/JMAC"/>
              </p:cNvPr>
              <p:cNvSpPr txBox="1">
                <a:spLocks noChangeArrowheads="1"/>
              </p:cNvSpPr>
              <p:nvPr/>
            </p:nvSpPr>
            <p:spPr bwMode="auto">
              <a:xfrm>
                <a:off x="409721" y="2287938"/>
                <a:ext cx="2583057" cy="395287"/>
              </a:xfrm>
              <a:prstGeom prst="rect">
                <a:avLst/>
              </a:prstGeom>
              <a:solidFill>
                <a:srgbClr val="FFCC00"/>
              </a:solidFill>
              <a:ln w="28575" algn="ctr">
                <a:solidFill>
                  <a:srgbClr val="000000"/>
                </a:solidFill>
                <a:miter lim="800000"/>
                <a:headEnd/>
                <a:tailEnd/>
              </a:ln>
            </p:spPr>
            <p:txBody>
              <a:bodyPr lIns="0" rIns="0" anchor="ctr" anchorCtr="1">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1400" b="1" kern="0" dirty="0">
                    <a:ln w="50800"/>
                    <a:solidFill>
                      <a:srgbClr val="0000FF">
                        <a:shade val="50000"/>
                      </a:srgbClr>
                    </a:solidFill>
                    <a:cs typeface="Arial" pitchFamily="34" charset="0"/>
                  </a:rPr>
                  <a:t>Joint Operations Center</a:t>
                </a:r>
              </a:p>
            </p:txBody>
          </p:sp>
          <p:cxnSp>
            <p:nvCxnSpPr>
              <p:cNvPr id="70" name="Straight Connector 42"/>
              <p:cNvCxnSpPr>
                <a:cxnSpLocks noChangeShapeType="1"/>
              </p:cNvCxnSpPr>
              <p:nvPr/>
            </p:nvCxnSpPr>
            <p:spPr bwMode="auto">
              <a:xfrm rot="16200000" flipV="1">
                <a:off x="2414342" y="1699970"/>
                <a:ext cx="1537944" cy="35432"/>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71" name="Straight Connector 45"/>
              <p:cNvCxnSpPr>
                <a:cxnSpLocks noChangeShapeType="1"/>
              </p:cNvCxnSpPr>
              <p:nvPr/>
            </p:nvCxnSpPr>
            <p:spPr bwMode="auto">
              <a:xfrm>
                <a:off x="2966497" y="968996"/>
                <a:ext cx="214314"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72" name="Straight Connector 46"/>
              <p:cNvCxnSpPr>
                <a:cxnSpLocks noChangeShapeType="1"/>
              </p:cNvCxnSpPr>
              <p:nvPr/>
            </p:nvCxnSpPr>
            <p:spPr bwMode="auto">
              <a:xfrm>
                <a:off x="2994718" y="1537921"/>
                <a:ext cx="214314"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73" name="Straight Connector 47"/>
              <p:cNvCxnSpPr>
                <a:cxnSpLocks noChangeShapeType="1"/>
              </p:cNvCxnSpPr>
              <p:nvPr/>
            </p:nvCxnSpPr>
            <p:spPr bwMode="auto">
              <a:xfrm>
                <a:off x="2985371" y="2037987"/>
                <a:ext cx="214314"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cxnSp>
            <p:nvCxnSpPr>
              <p:cNvPr id="74" name="Straight Connector 48"/>
              <p:cNvCxnSpPr>
                <a:cxnSpLocks noChangeShapeType="1"/>
              </p:cNvCxnSpPr>
              <p:nvPr/>
            </p:nvCxnSpPr>
            <p:spPr bwMode="auto">
              <a:xfrm>
                <a:off x="2979725" y="2467960"/>
                <a:ext cx="214314" cy="1588"/>
              </a:xfrm>
              <a:prstGeom prst="line">
                <a:avLst/>
              </a:prstGeom>
              <a:noFill/>
              <a:ln w="38100" algn="ctr">
                <a:solidFill>
                  <a:srgbClr val="FFFF00"/>
                </a:solidFill>
                <a:round/>
                <a:headEnd/>
                <a:tailEnd/>
              </a:ln>
              <a:extLst>
                <a:ext uri="{909E8E84-426E-40DD-AFC4-6F175D3DCCD1}">
                  <a14:hiddenFill xmlns:a14="http://schemas.microsoft.com/office/drawing/2010/main" xmlns="">
                    <a:noFill/>
                  </a14:hiddenFill>
                </a:ext>
              </a:extLst>
            </p:spPr>
          </p:cxnSp>
        </p:grpSp>
      </p:grpSp>
    </p:spTree>
    <p:extLst>
      <p:ext uri="{BB962C8B-B14F-4D97-AF65-F5344CB8AC3E}">
        <p14:creationId xmlns:p14="http://schemas.microsoft.com/office/powerpoint/2010/main" xmlns="" val="257970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22"/>
                                        </p:tgtEl>
                                        <p:attrNameLst>
                                          <p:attrName>style.color</p:attrName>
                                        </p:attrNameLst>
                                      </p:cBhvr>
                                      <p:by>
                                        <p:hsl h="7200000" s="0" l="0"/>
                                      </p:by>
                                    </p:animClr>
                                    <p:animClr clrSpc="hsl" dir="cw">
                                      <p:cBhvr>
                                        <p:cTn id="7" dur="500" fill="hold"/>
                                        <p:tgtEl>
                                          <p:spTgt spid="22"/>
                                        </p:tgtEl>
                                        <p:attrNameLst>
                                          <p:attrName>fillcolor</p:attrName>
                                        </p:attrNameLst>
                                      </p:cBhvr>
                                      <p:by>
                                        <p:hsl h="7200000" s="0" l="0"/>
                                      </p:by>
                                    </p:animClr>
                                    <p:animClr clrSpc="hsl" dir="cw">
                                      <p:cBhvr>
                                        <p:cTn id="8" dur="500" fill="hold"/>
                                        <p:tgtEl>
                                          <p:spTgt spid="22"/>
                                        </p:tgtEl>
                                        <p:attrNameLst>
                                          <p:attrName>stroke.color</p:attrName>
                                        </p:attrNameLst>
                                      </p:cBhvr>
                                      <p:by>
                                        <p:hsl h="7200000" s="0" l="0"/>
                                      </p:by>
                                    </p:animClr>
                                    <p:set>
                                      <p:cBhvr>
                                        <p:cTn id="9" dur="500"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451" y="5867400"/>
            <a:ext cx="8991600" cy="914400"/>
          </a:xfrm>
          <a:prstGeom prst="roundRect">
            <a:avLst/>
          </a:prstGeom>
          <a:solidFill>
            <a:srgbClr val="FFFF66"/>
          </a:solidFill>
          <a:effectLst>
            <a:glow rad="228600">
              <a:schemeClr val="accent6">
                <a:satMod val="175000"/>
                <a:alpha val="40000"/>
              </a:schemeClr>
            </a:glow>
            <a:outerShdw blurRad="40000" dist="20000" dir="5400000" rotWithShape="0">
              <a:srgbClr val="000000">
                <a:alpha val="38000"/>
              </a:srgbClr>
            </a:outerShdw>
            <a:softEdge rad="127000"/>
          </a:effectLst>
        </p:spPr>
        <p:style>
          <a:lnRef idx="0">
            <a:schemeClr val="lt1">
              <a:hueOff val="0"/>
              <a:satOff val="0"/>
              <a:lumOff val="0"/>
              <a:alphaOff val="0"/>
            </a:schemeClr>
          </a:lnRef>
          <a:fillRef idx="1">
            <a:scrgbClr r="0" g="0" b="0"/>
          </a:fillRef>
          <a:effectRef idx="1">
            <a:schemeClr val="accent1">
              <a:alpha val="50000"/>
              <a:hueOff val="0"/>
              <a:satOff val="0"/>
              <a:lumOff val="0"/>
              <a:alphaOff val="0"/>
            </a:schemeClr>
          </a:effectRef>
          <a:fontRef idx="minor">
            <a:schemeClr val="tx1"/>
          </a:fontRef>
        </p:style>
        <p:txBody>
          <a:bodyPr/>
          <a:lstStyle/>
          <a:p>
            <a:pPr algn="ctr"/>
            <a:r>
              <a:rPr lang="en-US" sz="3600" b="1" u="sng" dirty="0" smtClean="0">
                <a:solidFill>
                  <a:srgbClr val="000000"/>
                </a:solidFill>
              </a:rPr>
              <a:t>MANDATE  ON  GENDER  ISSUES</a:t>
            </a:r>
            <a:endParaRPr lang="en-US" sz="3600" b="1" u="sng" dirty="0">
              <a:solidFill>
                <a:srgbClr val="000000"/>
              </a:solidFill>
            </a:endParaRPr>
          </a:p>
        </p:txBody>
      </p:sp>
    </p:spTree>
    <p:extLst>
      <p:ext uri="{BB962C8B-B14F-4D97-AF65-F5344CB8AC3E}">
        <p14:creationId xmlns:p14="http://schemas.microsoft.com/office/powerpoint/2010/main" xmlns="" val="3553255661"/>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scanear0001.jpg"/>
          <p:cNvPicPr>
            <a:picLocks noChangeAspect="1"/>
          </p:cNvPicPr>
          <p:nvPr/>
        </p:nvPicPr>
        <p:blipFill>
          <a:blip r:embed="rId2" cstate="print"/>
          <a:stretch>
            <a:fillRect/>
          </a:stretch>
        </p:blipFill>
        <p:spPr>
          <a:xfrm>
            <a:off x="0" y="209567"/>
            <a:ext cx="9144000" cy="6438866"/>
          </a:xfrm>
          <a:prstGeom prst="rect">
            <a:avLst/>
          </a:prstGeom>
        </p:spPr>
      </p:pic>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escanear0002.jpg"/>
          <p:cNvPicPr>
            <a:picLocks noChangeAspect="1"/>
          </p:cNvPicPr>
          <p:nvPr/>
        </p:nvPicPr>
        <p:blipFill>
          <a:blip r:embed="rId2" cstate="print"/>
          <a:stretch>
            <a:fillRect/>
          </a:stretch>
        </p:blipFill>
        <p:spPr>
          <a:xfrm>
            <a:off x="0" y="221323"/>
            <a:ext cx="9144000" cy="6415353"/>
          </a:xfrm>
          <a:prstGeom prst="rect">
            <a:avLst/>
          </a:prstGeom>
        </p:spPr>
      </p:pic>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scanear0001.jpg"/>
          <p:cNvPicPr>
            <a:picLocks noChangeAspect="1"/>
          </p:cNvPicPr>
          <p:nvPr/>
        </p:nvPicPr>
        <p:blipFill>
          <a:blip r:embed="rId2" cstate="print"/>
          <a:stretch>
            <a:fillRect/>
          </a:stretch>
        </p:blipFill>
        <p:spPr>
          <a:xfrm>
            <a:off x="0" y="209567"/>
            <a:ext cx="9144000" cy="6438866"/>
          </a:xfrm>
          <a:prstGeom prst="rect">
            <a:avLst/>
          </a:prstGeom>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0786"/>
            <a:ext cx="6802320" cy="6938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0" name="Group 9"/>
          <p:cNvGrpSpPr/>
          <p:nvPr/>
        </p:nvGrpSpPr>
        <p:grpSpPr>
          <a:xfrm>
            <a:off x="3196165" y="28575"/>
            <a:ext cx="6081864" cy="4689001"/>
            <a:chOff x="3196165" y="28575"/>
            <a:chExt cx="6081864" cy="4689001"/>
          </a:xfrm>
        </p:grpSpPr>
        <p:pic>
          <p:nvPicPr>
            <p:cNvPr id="3" name="Picture 2" descr="G:\Pn Pics- 09 Jul\DRC_provinces-10+1.jpg"/>
            <p:cNvPicPr>
              <a:picLocks noChangeAspect="1" noChangeArrowheads="1"/>
            </p:cNvPicPr>
            <p:nvPr/>
          </p:nvPicPr>
          <p:blipFill>
            <a:blip r:embed="rId3" cstate="print"/>
            <a:srcRect/>
            <a:stretch>
              <a:fillRect/>
            </a:stretch>
          </p:blipFill>
          <p:spPr bwMode="auto">
            <a:xfrm>
              <a:off x="4923744" y="28575"/>
              <a:ext cx="4354285" cy="3048000"/>
            </a:xfrm>
            <a:prstGeom prst="rect">
              <a:avLst/>
            </a:prstGeom>
            <a:noFill/>
            <a:ln w="28575">
              <a:solidFill>
                <a:schemeClr val="bg2"/>
              </a:solidFill>
            </a:ln>
          </p:spPr>
        </p:pic>
        <p:sp>
          <p:nvSpPr>
            <p:cNvPr id="2" name="Oval 1"/>
            <p:cNvSpPr/>
            <p:nvPr/>
          </p:nvSpPr>
          <p:spPr bwMode="auto">
            <a:xfrm>
              <a:off x="3196165" y="3269776"/>
              <a:ext cx="1676400" cy="1447800"/>
            </a:xfrm>
            <a:prstGeom prst="ellipse">
              <a:avLst/>
            </a:prstGeom>
            <a:solidFill>
              <a:srgbClr val="99FF99">
                <a:alpha val="50980"/>
              </a:srgbClr>
            </a:solidFill>
            <a:ln w="2857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200" b="1">
                <a:solidFill>
                  <a:srgbClr val="FFFFFF"/>
                </a:solidFill>
                <a:latin typeface="Comic Sans MS" pitchFamily="66" charset="0"/>
                <a:cs typeface="Times New Roman" pitchFamily="18" charset="0"/>
              </a:endParaRPr>
            </a:p>
          </p:txBody>
        </p:sp>
        <p:cxnSp>
          <p:nvCxnSpPr>
            <p:cNvPr id="5" name="Straight Connector 4"/>
            <p:cNvCxnSpPr/>
            <p:nvPr/>
          </p:nvCxnSpPr>
          <p:spPr bwMode="auto">
            <a:xfrm flipV="1">
              <a:off x="3657600" y="28576"/>
              <a:ext cx="1266144" cy="3360031"/>
            </a:xfrm>
            <a:prstGeom prst="line">
              <a:avLst/>
            </a:prstGeom>
            <a:solidFill>
              <a:srgbClr val="33CCCC"/>
            </a:solidFill>
            <a:ln w="25400" cap="flat" cmpd="sng" algn="ctr">
              <a:solidFill>
                <a:schemeClr val="bg2"/>
              </a:solidFill>
              <a:prstDash val="solid"/>
              <a:round/>
              <a:headEnd type="none" w="med" len="med"/>
              <a:tailEnd type="none" w="med" len="med"/>
            </a:ln>
            <a:effectLst/>
          </p:spPr>
        </p:cxnSp>
        <p:cxnSp>
          <p:nvCxnSpPr>
            <p:cNvPr id="8" name="Straight Connector 7"/>
            <p:cNvCxnSpPr/>
            <p:nvPr/>
          </p:nvCxnSpPr>
          <p:spPr bwMode="auto">
            <a:xfrm flipV="1">
              <a:off x="4724400" y="3076575"/>
              <a:ext cx="4419600" cy="1299220"/>
            </a:xfrm>
            <a:prstGeom prst="line">
              <a:avLst/>
            </a:prstGeom>
            <a:solidFill>
              <a:srgbClr val="33CCCC"/>
            </a:solidFill>
            <a:ln w="254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xmlns="" val="28353778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0" y="762000"/>
            <a:ext cx="9818914" cy="6248400"/>
            <a:chOff x="0" y="990600"/>
            <a:chExt cx="9220203" cy="5867395"/>
          </a:xfrm>
        </p:grpSpPr>
        <p:pic>
          <p:nvPicPr>
            <p:cNvPr id="48" name="Picture 2"/>
            <p:cNvPicPr>
              <a:picLocks noChangeAspect="1" noChangeArrowheads="1"/>
            </p:cNvPicPr>
            <p:nvPr/>
          </p:nvPicPr>
          <p:blipFill>
            <a:blip r:embed="rId2" cstate="print"/>
            <a:srcRect l="38125" t="27000" b="10000"/>
            <a:stretch>
              <a:fillRect/>
            </a:stretch>
          </p:blipFill>
          <p:spPr bwMode="auto">
            <a:xfrm>
              <a:off x="0" y="990600"/>
              <a:ext cx="9220203" cy="5867395"/>
            </a:xfrm>
            <a:prstGeom prst="rect">
              <a:avLst/>
            </a:prstGeom>
            <a:noFill/>
            <a:ln w="9525">
              <a:noFill/>
              <a:miter lim="800000"/>
              <a:headEnd/>
              <a:tailEnd/>
            </a:ln>
            <a:effectLst/>
          </p:spPr>
        </p:pic>
        <p:graphicFrame>
          <p:nvGraphicFramePr>
            <p:cNvPr id="49" name="Diagram 48"/>
            <p:cNvGraphicFramePr/>
            <p:nvPr>
              <p:extLst>
                <p:ext uri="{D42A27DB-BD31-4B8C-83A1-F6EECF244321}">
                  <p14:modId xmlns:p14="http://schemas.microsoft.com/office/powerpoint/2010/main" xmlns="" val="2329951633"/>
                </p:ext>
              </p:extLst>
            </p:nvPr>
          </p:nvGraphicFramePr>
          <p:xfrm>
            <a:off x="6172202" y="2362201"/>
            <a:ext cx="1022350" cy="366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0" name="Diagram 49"/>
            <p:cNvGraphicFramePr/>
            <p:nvPr>
              <p:extLst>
                <p:ext uri="{D42A27DB-BD31-4B8C-83A1-F6EECF244321}">
                  <p14:modId xmlns:p14="http://schemas.microsoft.com/office/powerpoint/2010/main" xmlns="" val="930398823"/>
                </p:ext>
              </p:extLst>
            </p:nvPr>
          </p:nvGraphicFramePr>
          <p:xfrm>
            <a:off x="5791203" y="3124198"/>
            <a:ext cx="1084592" cy="369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1" name="Diagram 50"/>
            <p:cNvGraphicFramePr/>
            <p:nvPr>
              <p:extLst>
                <p:ext uri="{D42A27DB-BD31-4B8C-83A1-F6EECF244321}">
                  <p14:modId xmlns:p14="http://schemas.microsoft.com/office/powerpoint/2010/main" xmlns="" val="3457804151"/>
                </p:ext>
              </p:extLst>
            </p:nvPr>
          </p:nvGraphicFramePr>
          <p:xfrm>
            <a:off x="5753212" y="3809998"/>
            <a:ext cx="1104791" cy="3693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2" name="Diagram 51"/>
            <p:cNvGraphicFramePr/>
            <p:nvPr>
              <p:extLst>
                <p:ext uri="{D42A27DB-BD31-4B8C-83A1-F6EECF244321}">
                  <p14:modId xmlns:p14="http://schemas.microsoft.com/office/powerpoint/2010/main" xmlns="" val="1867074971"/>
                </p:ext>
              </p:extLst>
            </p:nvPr>
          </p:nvGraphicFramePr>
          <p:xfrm>
            <a:off x="6553202" y="4495797"/>
            <a:ext cx="1175258" cy="3693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53" name="Diagram 52"/>
            <p:cNvGraphicFramePr/>
            <p:nvPr>
              <p:extLst>
                <p:ext uri="{D42A27DB-BD31-4B8C-83A1-F6EECF244321}">
                  <p14:modId xmlns:p14="http://schemas.microsoft.com/office/powerpoint/2010/main" xmlns="" val="1057536754"/>
                </p:ext>
              </p:extLst>
            </p:nvPr>
          </p:nvGraphicFramePr>
          <p:xfrm>
            <a:off x="4343403" y="6491284"/>
            <a:ext cx="984250" cy="36671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54" name="Diagram 53"/>
            <p:cNvGraphicFramePr/>
            <p:nvPr>
              <p:extLst>
                <p:ext uri="{D42A27DB-BD31-4B8C-83A1-F6EECF244321}">
                  <p14:modId xmlns:p14="http://schemas.microsoft.com/office/powerpoint/2010/main" xmlns="" val="3458551160"/>
                </p:ext>
              </p:extLst>
            </p:nvPr>
          </p:nvGraphicFramePr>
          <p:xfrm>
            <a:off x="2012951" y="6110283"/>
            <a:ext cx="1015021" cy="36933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55" name="Diagram 54"/>
            <p:cNvGraphicFramePr/>
            <p:nvPr>
              <p:extLst>
                <p:ext uri="{D42A27DB-BD31-4B8C-83A1-F6EECF244321}">
                  <p14:modId xmlns:p14="http://schemas.microsoft.com/office/powerpoint/2010/main" xmlns="" val="4216467673"/>
                </p:ext>
              </p:extLst>
            </p:nvPr>
          </p:nvGraphicFramePr>
          <p:xfrm>
            <a:off x="609601" y="2590800"/>
            <a:ext cx="1619315" cy="646331"/>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56" name="Diagram 55"/>
            <p:cNvGraphicFramePr/>
            <p:nvPr>
              <p:extLst>
                <p:ext uri="{D42A27DB-BD31-4B8C-83A1-F6EECF244321}">
                  <p14:modId xmlns:p14="http://schemas.microsoft.com/office/powerpoint/2010/main" xmlns="" val="121341963"/>
                </p:ext>
              </p:extLst>
            </p:nvPr>
          </p:nvGraphicFramePr>
          <p:xfrm>
            <a:off x="1828802" y="990602"/>
            <a:ext cx="1951176" cy="646331"/>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57" name="Diagram 56"/>
            <p:cNvGraphicFramePr/>
            <p:nvPr>
              <p:extLst>
                <p:ext uri="{D42A27DB-BD31-4B8C-83A1-F6EECF244321}">
                  <p14:modId xmlns:p14="http://schemas.microsoft.com/office/powerpoint/2010/main" xmlns="" val="2991311811"/>
                </p:ext>
              </p:extLst>
            </p:nvPr>
          </p:nvGraphicFramePr>
          <p:xfrm>
            <a:off x="4724402" y="1066802"/>
            <a:ext cx="882650" cy="366713"/>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58" name="Diagram 57"/>
            <p:cNvGraphicFramePr/>
            <p:nvPr>
              <p:extLst>
                <p:ext uri="{D42A27DB-BD31-4B8C-83A1-F6EECF244321}">
                  <p14:modId xmlns:p14="http://schemas.microsoft.com/office/powerpoint/2010/main" xmlns="" val="285331446"/>
                </p:ext>
              </p:extLst>
            </p:nvPr>
          </p:nvGraphicFramePr>
          <p:xfrm>
            <a:off x="5607052" y="990600"/>
            <a:ext cx="3536951" cy="685799"/>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sp>
          <p:nvSpPr>
            <p:cNvPr id="59" name="Freeform 58"/>
            <p:cNvSpPr/>
            <p:nvPr/>
          </p:nvSpPr>
          <p:spPr>
            <a:xfrm>
              <a:off x="1059977" y="1578590"/>
              <a:ext cx="5058771" cy="5088336"/>
            </a:xfrm>
            <a:custGeom>
              <a:avLst/>
              <a:gdLst>
                <a:gd name="connsiteX0" fmla="*/ 4549 w 5058770"/>
                <a:gd name="connsiteY0" fmla="*/ 2966113 h 5088340"/>
                <a:gd name="connsiteX1" fmla="*/ 86436 w 5058770"/>
                <a:gd name="connsiteY1" fmla="*/ 2925170 h 5088340"/>
                <a:gd name="connsiteX2" fmla="*/ 72788 w 5058770"/>
                <a:gd name="connsiteY2" fmla="*/ 2788693 h 5088340"/>
                <a:gd name="connsiteX3" fmla="*/ 236561 w 5058770"/>
                <a:gd name="connsiteY3" fmla="*/ 2665863 h 5088340"/>
                <a:gd name="connsiteX4" fmla="*/ 318448 w 5058770"/>
                <a:gd name="connsiteY4" fmla="*/ 2747749 h 5088340"/>
                <a:gd name="connsiteX5" fmla="*/ 400334 w 5058770"/>
                <a:gd name="connsiteY5" fmla="*/ 2693158 h 5088340"/>
                <a:gd name="connsiteX6" fmla="*/ 413982 w 5058770"/>
                <a:gd name="connsiteY6" fmla="*/ 2611272 h 5088340"/>
                <a:gd name="connsiteX7" fmla="*/ 454925 w 5058770"/>
                <a:gd name="connsiteY7" fmla="*/ 2624919 h 5088340"/>
                <a:gd name="connsiteX8" fmla="*/ 577755 w 5058770"/>
                <a:gd name="connsiteY8" fmla="*/ 2570328 h 5088340"/>
                <a:gd name="connsiteX9" fmla="*/ 591403 w 5058770"/>
                <a:gd name="connsiteY9" fmla="*/ 2706806 h 5088340"/>
                <a:gd name="connsiteX10" fmla="*/ 659642 w 5058770"/>
                <a:gd name="connsiteY10" fmla="*/ 2720454 h 5088340"/>
                <a:gd name="connsiteX11" fmla="*/ 727881 w 5058770"/>
                <a:gd name="connsiteY11" fmla="*/ 2624919 h 5088340"/>
                <a:gd name="connsiteX12" fmla="*/ 837063 w 5058770"/>
                <a:gd name="connsiteY12" fmla="*/ 2556681 h 5088340"/>
                <a:gd name="connsiteX13" fmla="*/ 905302 w 5058770"/>
                <a:gd name="connsiteY13" fmla="*/ 2515737 h 5088340"/>
                <a:gd name="connsiteX14" fmla="*/ 987188 w 5058770"/>
                <a:gd name="connsiteY14" fmla="*/ 2474794 h 5088340"/>
                <a:gd name="connsiteX15" fmla="*/ 1069075 w 5058770"/>
                <a:gd name="connsiteY15" fmla="*/ 2324669 h 5088340"/>
                <a:gd name="connsiteX16" fmla="*/ 1055427 w 5058770"/>
                <a:gd name="connsiteY16" fmla="*/ 2010770 h 5088340"/>
                <a:gd name="connsiteX17" fmla="*/ 1137314 w 5058770"/>
                <a:gd name="connsiteY17" fmla="*/ 1928884 h 5088340"/>
                <a:gd name="connsiteX18" fmla="*/ 1205552 w 5058770"/>
                <a:gd name="connsiteY18" fmla="*/ 1833349 h 5088340"/>
                <a:gd name="connsiteX19" fmla="*/ 1205552 w 5058770"/>
                <a:gd name="connsiteY19" fmla="*/ 1806054 h 5088340"/>
                <a:gd name="connsiteX20" fmla="*/ 1314734 w 5058770"/>
                <a:gd name="connsiteY20" fmla="*/ 1696872 h 5088340"/>
                <a:gd name="connsiteX21" fmla="*/ 1437564 w 5058770"/>
                <a:gd name="connsiteY21" fmla="*/ 1601337 h 5088340"/>
                <a:gd name="connsiteX22" fmla="*/ 1464860 w 5058770"/>
                <a:gd name="connsiteY22" fmla="*/ 1478508 h 5088340"/>
                <a:gd name="connsiteX23" fmla="*/ 1492155 w 5058770"/>
                <a:gd name="connsiteY23" fmla="*/ 1396621 h 5088340"/>
                <a:gd name="connsiteX24" fmla="*/ 1519451 w 5058770"/>
                <a:gd name="connsiteY24" fmla="*/ 1314734 h 5088340"/>
                <a:gd name="connsiteX25" fmla="*/ 1492155 w 5058770"/>
                <a:gd name="connsiteY25" fmla="*/ 1150961 h 5088340"/>
                <a:gd name="connsiteX26" fmla="*/ 1574042 w 5058770"/>
                <a:gd name="connsiteY26" fmla="*/ 1028131 h 5088340"/>
                <a:gd name="connsiteX27" fmla="*/ 1574042 w 5058770"/>
                <a:gd name="connsiteY27" fmla="*/ 823415 h 5088340"/>
                <a:gd name="connsiteX28" fmla="*/ 1696872 w 5058770"/>
                <a:gd name="connsiteY28" fmla="*/ 550460 h 5088340"/>
                <a:gd name="connsiteX29" fmla="*/ 1710520 w 5058770"/>
                <a:gd name="connsiteY29" fmla="*/ 345743 h 5088340"/>
                <a:gd name="connsiteX30" fmla="*/ 1683224 w 5058770"/>
                <a:gd name="connsiteY30" fmla="*/ 291152 h 5088340"/>
                <a:gd name="connsiteX31" fmla="*/ 1696872 w 5058770"/>
                <a:gd name="connsiteY31" fmla="*/ 291152 h 5088340"/>
                <a:gd name="connsiteX32" fmla="*/ 1751463 w 5058770"/>
                <a:gd name="connsiteY32" fmla="*/ 236561 h 5088340"/>
                <a:gd name="connsiteX33" fmla="*/ 1833349 w 5058770"/>
                <a:gd name="connsiteY33" fmla="*/ 127379 h 5088340"/>
                <a:gd name="connsiteX34" fmla="*/ 1915236 w 5058770"/>
                <a:gd name="connsiteY34" fmla="*/ 86436 h 5088340"/>
                <a:gd name="connsiteX35" fmla="*/ 1969827 w 5058770"/>
                <a:gd name="connsiteY35" fmla="*/ 72788 h 5088340"/>
                <a:gd name="connsiteX36" fmla="*/ 2038066 w 5058770"/>
                <a:gd name="connsiteY36" fmla="*/ 113731 h 5088340"/>
                <a:gd name="connsiteX37" fmla="*/ 2133600 w 5058770"/>
                <a:gd name="connsiteY37" fmla="*/ 168322 h 5088340"/>
                <a:gd name="connsiteX38" fmla="*/ 2188191 w 5058770"/>
                <a:gd name="connsiteY38" fmla="*/ 222913 h 5088340"/>
                <a:gd name="connsiteX39" fmla="*/ 2215487 w 5058770"/>
                <a:gd name="connsiteY39" fmla="*/ 263857 h 5088340"/>
                <a:gd name="connsiteX40" fmla="*/ 2351964 w 5058770"/>
                <a:gd name="connsiteY40" fmla="*/ 263857 h 5088340"/>
                <a:gd name="connsiteX41" fmla="*/ 2515737 w 5058770"/>
                <a:gd name="connsiteY41" fmla="*/ 318448 h 5088340"/>
                <a:gd name="connsiteX42" fmla="*/ 2652215 w 5058770"/>
                <a:gd name="connsiteY42" fmla="*/ 318448 h 5088340"/>
                <a:gd name="connsiteX43" fmla="*/ 2747749 w 5058770"/>
                <a:gd name="connsiteY43" fmla="*/ 332096 h 5088340"/>
                <a:gd name="connsiteX44" fmla="*/ 2788693 w 5058770"/>
                <a:gd name="connsiteY44" fmla="*/ 250209 h 5088340"/>
                <a:gd name="connsiteX45" fmla="*/ 2815988 w 5058770"/>
                <a:gd name="connsiteY45" fmla="*/ 195618 h 5088340"/>
                <a:gd name="connsiteX46" fmla="*/ 2843284 w 5058770"/>
                <a:gd name="connsiteY46" fmla="*/ 141027 h 5088340"/>
                <a:gd name="connsiteX47" fmla="*/ 2925170 w 5058770"/>
                <a:gd name="connsiteY47" fmla="*/ 209266 h 5088340"/>
                <a:gd name="connsiteX48" fmla="*/ 3007057 w 5058770"/>
                <a:gd name="connsiteY48" fmla="*/ 181970 h 5088340"/>
                <a:gd name="connsiteX49" fmla="*/ 3088943 w 5058770"/>
                <a:gd name="connsiteY49" fmla="*/ 168322 h 5088340"/>
                <a:gd name="connsiteX50" fmla="*/ 3143534 w 5058770"/>
                <a:gd name="connsiteY50" fmla="*/ 127379 h 5088340"/>
                <a:gd name="connsiteX51" fmla="*/ 3198125 w 5058770"/>
                <a:gd name="connsiteY51" fmla="*/ 113731 h 5088340"/>
                <a:gd name="connsiteX52" fmla="*/ 3225421 w 5058770"/>
                <a:gd name="connsiteY52" fmla="*/ 72788 h 5088340"/>
                <a:gd name="connsiteX53" fmla="*/ 3307308 w 5058770"/>
                <a:gd name="connsiteY53" fmla="*/ 113731 h 5088340"/>
                <a:gd name="connsiteX54" fmla="*/ 3375546 w 5058770"/>
                <a:gd name="connsiteY54" fmla="*/ 113731 h 5088340"/>
                <a:gd name="connsiteX55" fmla="*/ 3430137 w 5058770"/>
                <a:gd name="connsiteY55" fmla="*/ 86436 h 5088340"/>
                <a:gd name="connsiteX56" fmla="*/ 3471081 w 5058770"/>
                <a:gd name="connsiteY56" fmla="*/ 72788 h 5088340"/>
                <a:gd name="connsiteX57" fmla="*/ 3512024 w 5058770"/>
                <a:gd name="connsiteY57" fmla="*/ 4549 h 5088340"/>
                <a:gd name="connsiteX58" fmla="*/ 3580263 w 5058770"/>
                <a:gd name="connsiteY58" fmla="*/ 45493 h 5088340"/>
                <a:gd name="connsiteX59" fmla="*/ 3662149 w 5058770"/>
                <a:gd name="connsiteY59" fmla="*/ 31845 h 5088340"/>
                <a:gd name="connsiteX60" fmla="*/ 3703093 w 5058770"/>
                <a:gd name="connsiteY60" fmla="*/ 45493 h 5088340"/>
                <a:gd name="connsiteX61" fmla="*/ 3757684 w 5058770"/>
                <a:gd name="connsiteY61" fmla="*/ 86436 h 5088340"/>
                <a:gd name="connsiteX62" fmla="*/ 3825923 w 5058770"/>
                <a:gd name="connsiteY62" fmla="*/ 86436 h 5088340"/>
                <a:gd name="connsiteX63" fmla="*/ 3880514 w 5058770"/>
                <a:gd name="connsiteY63" fmla="*/ 72788 h 5088340"/>
                <a:gd name="connsiteX64" fmla="*/ 3948752 w 5058770"/>
                <a:gd name="connsiteY64" fmla="*/ 59140 h 5088340"/>
                <a:gd name="connsiteX65" fmla="*/ 4003343 w 5058770"/>
                <a:gd name="connsiteY65" fmla="*/ 45493 h 5088340"/>
                <a:gd name="connsiteX66" fmla="*/ 4098878 w 5058770"/>
                <a:gd name="connsiteY66" fmla="*/ 141027 h 5088340"/>
                <a:gd name="connsiteX67" fmla="*/ 4126173 w 5058770"/>
                <a:gd name="connsiteY67" fmla="*/ 181970 h 5088340"/>
                <a:gd name="connsiteX68" fmla="*/ 4126173 w 5058770"/>
                <a:gd name="connsiteY68" fmla="*/ 195618 h 5088340"/>
                <a:gd name="connsiteX69" fmla="*/ 4180764 w 5058770"/>
                <a:gd name="connsiteY69" fmla="*/ 236561 h 5088340"/>
                <a:gd name="connsiteX70" fmla="*/ 4235355 w 5058770"/>
                <a:gd name="connsiteY70" fmla="*/ 277505 h 5088340"/>
                <a:gd name="connsiteX71" fmla="*/ 4289946 w 5058770"/>
                <a:gd name="connsiteY71" fmla="*/ 318448 h 5088340"/>
                <a:gd name="connsiteX72" fmla="*/ 4385481 w 5058770"/>
                <a:gd name="connsiteY72" fmla="*/ 236561 h 5088340"/>
                <a:gd name="connsiteX73" fmla="*/ 4412776 w 5058770"/>
                <a:gd name="connsiteY73" fmla="*/ 236561 h 5088340"/>
                <a:gd name="connsiteX74" fmla="*/ 4494663 w 5058770"/>
                <a:gd name="connsiteY74" fmla="*/ 277505 h 5088340"/>
                <a:gd name="connsiteX75" fmla="*/ 4562902 w 5058770"/>
                <a:gd name="connsiteY75" fmla="*/ 195618 h 5088340"/>
                <a:gd name="connsiteX76" fmla="*/ 4590197 w 5058770"/>
                <a:gd name="connsiteY76" fmla="*/ 195618 h 5088340"/>
                <a:gd name="connsiteX77" fmla="*/ 4672084 w 5058770"/>
                <a:gd name="connsiteY77" fmla="*/ 222913 h 5088340"/>
                <a:gd name="connsiteX78" fmla="*/ 4685731 w 5058770"/>
                <a:gd name="connsiteY78" fmla="*/ 250209 h 5088340"/>
                <a:gd name="connsiteX79" fmla="*/ 4740323 w 5058770"/>
                <a:gd name="connsiteY79" fmla="*/ 332096 h 5088340"/>
                <a:gd name="connsiteX80" fmla="*/ 4822209 w 5058770"/>
                <a:gd name="connsiteY80" fmla="*/ 386687 h 5088340"/>
                <a:gd name="connsiteX81" fmla="*/ 4863152 w 5058770"/>
                <a:gd name="connsiteY81" fmla="*/ 441278 h 5088340"/>
                <a:gd name="connsiteX82" fmla="*/ 4917743 w 5058770"/>
                <a:gd name="connsiteY82" fmla="*/ 495869 h 5088340"/>
                <a:gd name="connsiteX83" fmla="*/ 4945039 w 5058770"/>
                <a:gd name="connsiteY83" fmla="*/ 482221 h 5088340"/>
                <a:gd name="connsiteX84" fmla="*/ 4958687 w 5058770"/>
                <a:gd name="connsiteY84" fmla="*/ 564108 h 5088340"/>
                <a:gd name="connsiteX85" fmla="*/ 4931391 w 5058770"/>
                <a:gd name="connsiteY85" fmla="*/ 618699 h 5088340"/>
                <a:gd name="connsiteX86" fmla="*/ 4945039 w 5058770"/>
                <a:gd name="connsiteY86" fmla="*/ 659642 h 5088340"/>
                <a:gd name="connsiteX87" fmla="*/ 4917743 w 5058770"/>
                <a:gd name="connsiteY87" fmla="*/ 782472 h 5088340"/>
                <a:gd name="connsiteX88" fmla="*/ 5054221 w 5058770"/>
                <a:gd name="connsiteY88" fmla="*/ 837063 h 5088340"/>
                <a:gd name="connsiteX89" fmla="*/ 4890448 w 5058770"/>
                <a:gd name="connsiteY89" fmla="*/ 1082722 h 5088340"/>
                <a:gd name="connsiteX90" fmla="*/ 4726675 w 5058770"/>
                <a:gd name="connsiteY90" fmla="*/ 1246496 h 5088340"/>
                <a:gd name="connsiteX91" fmla="*/ 4699379 w 5058770"/>
                <a:gd name="connsiteY91" fmla="*/ 1301087 h 5088340"/>
                <a:gd name="connsiteX92" fmla="*/ 4699379 w 5058770"/>
                <a:gd name="connsiteY92" fmla="*/ 1382973 h 5088340"/>
                <a:gd name="connsiteX93" fmla="*/ 4644788 w 5058770"/>
                <a:gd name="connsiteY93" fmla="*/ 1451212 h 5088340"/>
                <a:gd name="connsiteX94" fmla="*/ 4603845 w 5058770"/>
                <a:gd name="connsiteY94" fmla="*/ 1819702 h 5088340"/>
                <a:gd name="connsiteX95" fmla="*/ 4521958 w 5058770"/>
                <a:gd name="connsiteY95" fmla="*/ 1874293 h 5088340"/>
                <a:gd name="connsiteX96" fmla="*/ 4481015 w 5058770"/>
                <a:gd name="connsiteY96" fmla="*/ 1983475 h 5088340"/>
                <a:gd name="connsiteX97" fmla="*/ 4481015 w 5058770"/>
                <a:gd name="connsiteY97" fmla="*/ 2065361 h 5088340"/>
                <a:gd name="connsiteX98" fmla="*/ 4426424 w 5058770"/>
                <a:gd name="connsiteY98" fmla="*/ 2106305 h 5088340"/>
                <a:gd name="connsiteX99" fmla="*/ 4453720 w 5058770"/>
                <a:gd name="connsiteY99" fmla="*/ 2229134 h 5088340"/>
                <a:gd name="connsiteX100" fmla="*/ 4494663 w 5058770"/>
                <a:gd name="connsiteY100" fmla="*/ 2324669 h 5088340"/>
                <a:gd name="connsiteX101" fmla="*/ 4549254 w 5058770"/>
                <a:gd name="connsiteY101" fmla="*/ 2447499 h 5088340"/>
                <a:gd name="connsiteX102" fmla="*/ 4576549 w 5058770"/>
                <a:gd name="connsiteY102" fmla="*/ 2597624 h 5088340"/>
                <a:gd name="connsiteX103" fmla="*/ 4549254 w 5058770"/>
                <a:gd name="connsiteY103" fmla="*/ 2747749 h 5088340"/>
                <a:gd name="connsiteX104" fmla="*/ 4603845 w 5058770"/>
                <a:gd name="connsiteY104" fmla="*/ 2897875 h 5088340"/>
                <a:gd name="connsiteX105" fmla="*/ 4617493 w 5058770"/>
                <a:gd name="connsiteY105" fmla="*/ 3116239 h 5088340"/>
                <a:gd name="connsiteX106" fmla="*/ 4767618 w 5058770"/>
                <a:gd name="connsiteY106" fmla="*/ 3266364 h 5088340"/>
                <a:gd name="connsiteX107" fmla="*/ 4931391 w 5058770"/>
                <a:gd name="connsiteY107" fmla="*/ 3634854 h 5088340"/>
                <a:gd name="connsiteX108" fmla="*/ 4440072 w 5058770"/>
                <a:gd name="connsiteY108" fmla="*/ 3703093 h 5088340"/>
                <a:gd name="connsiteX109" fmla="*/ 4385481 w 5058770"/>
                <a:gd name="connsiteY109" fmla="*/ 3825922 h 5088340"/>
                <a:gd name="connsiteX110" fmla="*/ 4317242 w 5058770"/>
                <a:gd name="connsiteY110" fmla="*/ 3894161 h 5088340"/>
                <a:gd name="connsiteX111" fmla="*/ 4303594 w 5058770"/>
                <a:gd name="connsiteY111" fmla="*/ 3921457 h 5088340"/>
                <a:gd name="connsiteX112" fmla="*/ 4385481 w 5058770"/>
                <a:gd name="connsiteY112" fmla="*/ 4030639 h 5088340"/>
                <a:gd name="connsiteX113" fmla="*/ 4371833 w 5058770"/>
                <a:gd name="connsiteY113" fmla="*/ 4112525 h 5088340"/>
                <a:gd name="connsiteX114" fmla="*/ 4358185 w 5058770"/>
                <a:gd name="connsiteY114" fmla="*/ 4153469 h 5088340"/>
                <a:gd name="connsiteX115" fmla="*/ 4358185 w 5058770"/>
                <a:gd name="connsiteY115" fmla="*/ 4249003 h 5088340"/>
                <a:gd name="connsiteX116" fmla="*/ 4330890 w 5058770"/>
                <a:gd name="connsiteY116" fmla="*/ 4385481 h 5088340"/>
                <a:gd name="connsiteX117" fmla="*/ 4303594 w 5058770"/>
                <a:gd name="connsiteY117" fmla="*/ 4508310 h 5088340"/>
                <a:gd name="connsiteX118" fmla="*/ 4289946 w 5058770"/>
                <a:gd name="connsiteY118" fmla="*/ 4576549 h 5088340"/>
                <a:gd name="connsiteX119" fmla="*/ 4426424 w 5058770"/>
                <a:gd name="connsiteY119" fmla="*/ 4672084 h 5088340"/>
                <a:gd name="connsiteX120" fmla="*/ 4481015 w 5058770"/>
                <a:gd name="connsiteY120" fmla="*/ 4753970 h 5088340"/>
                <a:gd name="connsiteX121" fmla="*/ 4590197 w 5058770"/>
                <a:gd name="connsiteY121" fmla="*/ 4753970 h 5088340"/>
                <a:gd name="connsiteX122" fmla="*/ 4590197 w 5058770"/>
                <a:gd name="connsiteY122" fmla="*/ 4685731 h 5088340"/>
                <a:gd name="connsiteX123" fmla="*/ 4658436 w 5058770"/>
                <a:gd name="connsiteY123" fmla="*/ 4672084 h 5088340"/>
                <a:gd name="connsiteX124" fmla="*/ 4685731 w 5058770"/>
                <a:gd name="connsiteY124" fmla="*/ 5040573 h 5088340"/>
                <a:gd name="connsiteX125" fmla="*/ 4644788 w 5058770"/>
                <a:gd name="connsiteY125" fmla="*/ 4958687 h 5088340"/>
                <a:gd name="connsiteX126" fmla="*/ 4631140 w 5058770"/>
                <a:gd name="connsiteY126" fmla="*/ 4985982 h 5088340"/>
                <a:gd name="connsiteX127" fmla="*/ 4562902 w 5058770"/>
                <a:gd name="connsiteY127" fmla="*/ 5013278 h 5088340"/>
                <a:gd name="connsiteX128" fmla="*/ 4481015 w 5058770"/>
                <a:gd name="connsiteY128" fmla="*/ 4985982 h 5088340"/>
                <a:gd name="connsiteX129" fmla="*/ 4426424 w 5058770"/>
                <a:gd name="connsiteY129" fmla="*/ 4931391 h 5088340"/>
                <a:gd name="connsiteX130" fmla="*/ 4385481 w 5058770"/>
                <a:gd name="connsiteY130" fmla="*/ 4876800 h 5088340"/>
                <a:gd name="connsiteX131" fmla="*/ 4358185 w 5058770"/>
                <a:gd name="connsiteY131" fmla="*/ 4876800 h 5088340"/>
                <a:gd name="connsiteX132" fmla="*/ 4330890 w 5058770"/>
                <a:gd name="connsiteY132" fmla="*/ 4794913 h 5088340"/>
                <a:gd name="connsiteX133" fmla="*/ 4276299 w 5058770"/>
                <a:gd name="connsiteY133" fmla="*/ 4740322 h 5088340"/>
                <a:gd name="connsiteX134" fmla="*/ 4194412 w 5058770"/>
                <a:gd name="connsiteY134" fmla="*/ 4713027 h 5088340"/>
                <a:gd name="connsiteX135" fmla="*/ 4098878 w 5058770"/>
                <a:gd name="connsiteY135" fmla="*/ 4699379 h 5088340"/>
                <a:gd name="connsiteX136" fmla="*/ 4030639 w 5058770"/>
                <a:gd name="connsiteY136" fmla="*/ 4603845 h 5088340"/>
                <a:gd name="connsiteX137" fmla="*/ 3962400 w 5058770"/>
                <a:gd name="connsiteY137" fmla="*/ 4549254 h 5088340"/>
                <a:gd name="connsiteX138" fmla="*/ 3907809 w 5058770"/>
                <a:gd name="connsiteY138" fmla="*/ 4631140 h 5088340"/>
                <a:gd name="connsiteX139" fmla="*/ 3812275 w 5058770"/>
                <a:gd name="connsiteY139" fmla="*/ 4617493 h 5088340"/>
                <a:gd name="connsiteX140" fmla="*/ 3689445 w 5058770"/>
                <a:gd name="connsiteY140" fmla="*/ 4617493 h 5088340"/>
                <a:gd name="connsiteX141" fmla="*/ 3566615 w 5058770"/>
                <a:gd name="connsiteY141" fmla="*/ 4549254 h 5088340"/>
                <a:gd name="connsiteX142" fmla="*/ 3484728 w 5058770"/>
                <a:gd name="connsiteY142" fmla="*/ 4494663 h 5088340"/>
                <a:gd name="connsiteX143" fmla="*/ 3457433 w 5058770"/>
                <a:gd name="connsiteY143" fmla="*/ 4440072 h 5088340"/>
                <a:gd name="connsiteX144" fmla="*/ 3320955 w 5058770"/>
                <a:gd name="connsiteY144" fmla="*/ 4467367 h 5088340"/>
                <a:gd name="connsiteX145" fmla="*/ 3225421 w 5058770"/>
                <a:gd name="connsiteY145" fmla="*/ 4508310 h 5088340"/>
                <a:gd name="connsiteX146" fmla="*/ 3225421 w 5058770"/>
                <a:gd name="connsiteY146" fmla="*/ 4399128 h 5088340"/>
                <a:gd name="connsiteX147" fmla="*/ 3143534 w 5058770"/>
                <a:gd name="connsiteY147" fmla="*/ 4317242 h 5088340"/>
                <a:gd name="connsiteX148" fmla="*/ 3061648 w 5058770"/>
                <a:gd name="connsiteY148" fmla="*/ 4371833 h 5088340"/>
                <a:gd name="connsiteX149" fmla="*/ 2966114 w 5058770"/>
                <a:gd name="connsiteY149" fmla="*/ 4385481 h 5088340"/>
                <a:gd name="connsiteX150" fmla="*/ 2884227 w 5058770"/>
                <a:gd name="connsiteY150" fmla="*/ 4385481 h 5088340"/>
                <a:gd name="connsiteX151" fmla="*/ 2734102 w 5058770"/>
                <a:gd name="connsiteY151" fmla="*/ 4412776 h 5088340"/>
                <a:gd name="connsiteX152" fmla="*/ 2679511 w 5058770"/>
                <a:gd name="connsiteY152" fmla="*/ 4412776 h 5088340"/>
                <a:gd name="connsiteX153" fmla="*/ 2652215 w 5058770"/>
                <a:gd name="connsiteY153" fmla="*/ 4303594 h 5088340"/>
                <a:gd name="connsiteX154" fmla="*/ 2706806 w 5058770"/>
                <a:gd name="connsiteY154" fmla="*/ 4208060 h 5088340"/>
                <a:gd name="connsiteX155" fmla="*/ 2679511 w 5058770"/>
                <a:gd name="connsiteY155" fmla="*/ 4167116 h 5088340"/>
                <a:gd name="connsiteX156" fmla="*/ 2652215 w 5058770"/>
                <a:gd name="connsiteY156" fmla="*/ 4071582 h 5088340"/>
                <a:gd name="connsiteX157" fmla="*/ 2611272 w 5058770"/>
                <a:gd name="connsiteY157" fmla="*/ 4030639 h 5088340"/>
                <a:gd name="connsiteX158" fmla="*/ 2543033 w 5058770"/>
                <a:gd name="connsiteY158" fmla="*/ 3948752 h 5088340"/>
                <a:gd name="connsiteX159" fmla="*/ 2583976 w 5058770"/>
                <a:gd name="connsiteY159" fmla="*/ 3744036 h 5088340"/>
                <a:gd name="connsiteX160" fmla="*/ 2583976 w 5058770"/>
                <a:gd name="connsiteY160" fmla="*/ 3689445 h 5088340"/>
                <a:gd name="connsiteX161" fmla="*/ 2543033 w 5058770"/>
                <a:gd name="connsiteY161" fmla="*/ 3580263 h 5088340"/>
                <a:gd name="connsiteX162" fmla="*/ 2543033 w 5058770"/>
                <a:gd name="connsiteY162" fmla="*/ 3457433 h 5088340"/>
                <a:gd name="connsiteX163" fmla="*/ 2543033 w 5058770"/>
                <a:gd name="connsiteY163" fmla="*/ 3389194 h 5088340"/>
                <a:gd name="connsiteX164" fmla="*/ 2543033 w 5058770"/>
                <a:gd name="connsiteY164" fmla="*/ 3375546 h 5088340"/>
                <a:gd name="connsiteX165" fmla="*/ 2215487 w 5058770"/>
                <a:gd name="connsiteY165" fmla="*/ 3334603 h 5088340"/>
                <a:gd name="connsiteX166" fmla="*/ 2215487 w 5058770"/>
                <a:gd name="connsiteY166" fmla="*/ 3293660 h 5088340"/>
                <a:gd name="connsiteX167" fmla="*/ 1942531 w 5058770"/>
                <a:gd name="connsiteY167" fmla="*/ 3307308 h 5088340"/>
                <a:gd name="connsiteX168" fmla="*/ 1928884 w 5058770"/>
                <a:gd name="connsiteY168" fmla="*/ 3402842 h 5088340"/>
                <a:gd name="connsiteX169" fmla="*/ 1915236 w 5058770"/>
                <a:gd name="connsiteY169" fmla="*/ 3471081 h 5088340"/>
                <a:gd name="connsiteX170" fmla="*/ 1915236 w 5058770"/>
                <a:gd name="connsiteY170" fmla="*/ 3539319 h 5088340"/>
                <a:gd name="connsiteX171" fmla="*/ 1846997 w 5058770"/>
                <a:gd name="connsiteY171" fmla="*/ 3566615 h 5088340"/>
                <a:gd name="connsiteX172" fmla="*/ 1792406 w 5058770"/>
                <a:gd name="connsiteY172" fmla="*/ 3580263 h 5088340"/>
                <a:gd name="connsiteX173" fmla="*/ 1751463 w 5058770"/>
                <a:gd name="connsiteY173" fmla="*/ 3552967 h 5088340"/>
                <a:gd name="connsiteX174" fmla="*/ 1724167 w 5058770"/>
                <a:gd name="connsiteY174" fmla="*/ 3539319 h 5088340"/>
                <a:gd name="connsiteX175" fmla="*/ 1696872 w 5058770"/>
                <a:gd name="connsiteY175" fmla="*/ 3552967 h 5088340"/>
                <a:gd name="connsiteX176" fmla="*/ 1642281 w 5058770"/>
                <a:gd name="connsiteY176" fmla="*/ 3566615 h 5088340"/>
                <a:gd name="connsiteX177" fmla="*/ 1587690 w 5058770"/>
                <a:gd name="connsiteY177" fmla="*/ 3580263 h 5088340"/>
                <a:gd name="connsiteX178" fmla="*/ 1533099 w 5058770"/>
                <a:gd name="connsiteY178" fmla="*/ 3593910 h 5088340"/>
                <a:gd name="connsiteX179" fmla="*/ 1464860 w 5058770"/>
                <a:gd name="connsiteY179" fmla="*/ 3593910 h 5088340"/>
                <a:gd name="connsiteX180" fmla="*/ 1423917 w 5058770"/>
                <a:gd name="connsiteY180" fmla="*/ 3566615 h 5088340"/>
                <a:gd name="connsiteX181" fmla="*/ 1382973 w 5058770"/>
                <a:gd name="connsiteY181" fmla="*/ 3484728 h 5088340"/>
                <a:gd name="connsiteX182" fmla="*/ 1301087 w 5058770"/>
                <a:gd name="connsiteY182" fmla="*/ 3389194 h 5088340"/>
                <a:gd name="connsiteX183" fmla="*/ 1260143 w 5058770"/>
                <a:gd name="connsiteY183" fmla="*/ 3293660 h 5088340"/>
                <a:gd name="connsiteX184" fmla="*/ 1246496 w 5058770"/>
                <a:gd name="connsiteY184" fmla="*/ 3225421 h 5088340"/>
                <a:gd name="connsiteX185" fmla="*/ 1232848 w 5058770"/>
                <a:gd name="connsiteY185" fmla="*/ 3198125 h 5088340"/>
                <a:gd name="connsiteX186" fmla="*/ 1191905 w 5058770"/>
                <a:gd name="connsiteY186" fmla="*/ 3034352 h 5088340"/>
                <a:gd name="connsiteX187" fmla="*/ 1137314 w 5058770"/>
                <a:gd name="connsiteY187" fmla="*/ 2979761 h 5088340"/>
                <a:gd name="connsiteX188" fmla="*/ 1041779 w 5058770"/>
                <a:gd name="connsiteY188" fmla="*/ 2993409 h 5088340"/>
                <a:gd name="connsiteX189" fmla="*/ 564108 w 5058770"/>
                <a:gd name="connsiteY189" fmla="*/ 3007057 h 5088340"/>
                <a:gd name="connsiteX190" fmla="*/ 195618 w 5058770"/>
                <a:gd name="connsiteY190" fmla="*/ 3007057 h 5088340"/>
                <a:gd name="connsiteX191" fmla="*/ 59140 w 5058770"/>
                <a:gd name="connsiteY191" fmla="*/ 3075296 h 5088340"/>
                <a:gd name="connsiteX192" fmla="*/ 4549 w 5058770"/>
                <a:gd name="connsiteY192" fmla="*/ 2966113 h 508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58770" h="5088340">
                  <a:moveTo>
                    <a:pt x="4549" y="2966113"/>
                  </a:moveTo>
                  <a:cubicBezTo>
                    <a:pt x="9098" y="2941092"/>
                    <a:pt x="75063" y="2954740"/>
                    <a:pt x="86436" y="2925170"/>
                  </a:cubicBezTo>
                  <a:cubicBezTo>
                    <a:pt x="97809" y="2895600"/>
                    <a:pt x="47767" y="2831911"/>
                    <a:pt x="72788" y="2788693"/>
                  </a:cubicBezTo>
                  <a:cubicBezTo>
                    <a:pt x="97809" y="2745475"/>
                    <a:pt x="195618" y="2672687"/>
                    <a:pt x="236561" y="2665863"/>
                  </a:cubicBezTo>
                  <a:cubicBezTo>
                    <a:pt x="277504" y="2659039"/>
                    <a:pt x="291153" y="2743200"/>
                    <a:pt x="318448" y="2747749"/>
                  </a:cubicBezTo>
                  <a:cubicBezTo>
                    <a:pt x="345743" y="2752298"/>
                    <a:pt x="384412" y="2715904"/>
                    <a:pt x="400334" y="2693158"/>
                  </a:cubicBezTo>
                  <a:cubicBezTo>
                    <a:pt x="416256" y="2670412"/>
                    <a:pt x="404884" y="2622645"/>
                    <a:pt x="413982" y="2611272"/>
                  </a:cubicBezTo>
                  <a:cubicBezTo>
                    <a:pt x="423081" y="2599899"/>
                    <a:pt x="427630" y="2631743"/>
                    <a:pt x="454925" y="2624919"/>
                  </a:cubicBezTo>
                  <a:cubicBezTo>
                    <a:pt x="482220" y="2618095"/>
                    <a:pt x="555009" y="2556680"/>
                    <a:pt x="577755" y="2570328"/>
                  </a:cubicBezTo>
                  <a:cubicBezTo>
                    <a:pt x="600501" y="2583976"/>
                    <a:pt x="577755" y="2681785"/>
                    <a:pt x="591403" y="2706806"/>
                  </a:cubicBezTo>
                  <a:cubicBezTo>
                    <a:pt x="605051" y="2731827"/>
                    <a:pt x="636896" y="2734102"/>
                    <a:pt x="659642" y="2720454"/>
                  </a:cubicBezTo>
                  <a:cubicBezTo>
                    <a:pt x="682388" y="2706806"/>
                    <a:pt x="698311" y="2652214"/>
                    <a:pt x="727881" y="2624919"/>
                  </a:cubicBezTo>
                  <a:cubicBezTo>
                    <a:pt x="757451" y="2597624"/>
                    <a:pt x="807493" y="2574878"/>
                    <a:pt x="837063" y="2556681"/>
                  </a:cubicBezTo>
                  <a:cubicBezTo>
                    <a:pt x="866633" y="2538484"/>
                    <a:pt x="880281" y="2529385"/>
                    <a:pt x="905302" y="2515737"/>
                  </a:cubicBezTo>
                  <a:cubicBezTo>
                    <a:pt x="930323" y="2502089"/>
                    <a:pt x="959893" y="2506639"/>
                    <a:pt x="987188" y="2474794"/>
                  </a:cubicBezTo>
                  <a:cubicBezTo>
                    <a:pt x="1014484" y="2442949"/>
                    <a:pt x="1057702" y="2402006"/>
                    <a:pt x="1069075" y="2324669"/>
                  </a:cubicBezTo>
                  <a:cubicBezTo>
                    <a:pt x="1080448" y="2247332"/>
                    <a:pt x="1044054" y="2076734"/>
                    <a:pt x="1055427" y="2010770"/>
                  </a:cubicBezTo>
                  <a:cubicBezTo>
                    <a:pt x="1066800" y="1944806"/>
                    <a:pt x="1112293" y="1958454"/>
                    <a:pt x="1137314" y="1928884"/>
                  </a:cubicBezTo>
                  <a:cubicBezTo>
                    <a:pt x="1162335" y="1899314"/>
                    <a:pt x="1194179" y="1853821"/>
                    <a:pt x="1205552" y="1833349"/>
                  </a:cubicBezTo>
                  <a:cubicBezTo>
                    <a:pt x="1216925" y="1812877"/>
                    <a:pt x="1187355" y="1828800"/>
                    <a:pt x="1205552" y="1806054"/>
                  </a:cubicBezTo>
                  <a:cubicBezTo>
                    <a:pt x="1223749" y="1783308"/>
                    <a:pt x="1276065" y="1730992"/>
                    <a:pt x="1314734" y="1696872"/>
                  </a:cubicBezTo>
                  <a:cubicBezTo>
                    <a:pt x="1353403" y="1662752"/>
                    <a:pt x="1412543" y="1637731"/>
                    <a:pt x="1437564" y="1601337"/>
                  </a:cubicBezTo>
                  <a:cubicBezTo>
                    <a:pt x="1462585" y="1564943"/>
                    <a:pt x="1455762" y="1512627"/>
                    <a:pt x="1464860" y="1478508"/>
                  </a:cubicBezTo>
                  <a:cubicBezTo>
                    <a:pt x="1473958" y="1444389"/>
                    <a:pt x="1492155" y="1396621"/>
                    <a:pt x="1492155" y="1396621"/>
                  </a:cubicBezTo>
                  <a:cubicBezTo>
                    <a:pt x="1501253" y="1369325"/>
                    <a:pt x="1519451" y="1355677"/>
                    <a:pt x="1519451" y="1314734"/>
                  </a:cubicBezTo>
                  <a:cubicBezTo>
                    <a:pt x="1519451" y="1273791"/>
                    <a:pt x="1483057" y="1198728"/>
                    <a:pt x="1492155" y="1150961"/>
                  </a:cubicBezTo>
                  <a:cubicBezTo>
                    <a:pt x="1501253" y="1103194"/>
                    <a:pt x="1560394" y="1082722"/>
                    <a:pt x="1574042" y="1028131"/>
                  </a:cubicBezTo>
                  <a:cubicBezTo>
                    <a:pt x="1587690" y="973540"/>
                    <a:pt x="1553570" y="903027"/>
                    <a:pt x="1574042" y="823415"/>
                  </a:cubicBezTo>
                  <a:cubicBezTo>
                    <a:pt x="1594514" y="743803"/>
                    <a:pt x="1674126" y="630072"/>
                    <a:pt x="1696872" y="550460"/>
                  </a:cubicBezTo>
                  <a:cubicBezTo>
                    <a:pt x="1719618" y="470848"/>
                    <a:pt x="1712795" y="388961"/>
                    <a:pt x="1710520" y="345743"/>
                  </a:cubicBezTo>
                  <a:cubicBezTo>
                    <a:pt x="1708245" y="302525"/>
                    <a:pt x="1685499" y="300251"/>
                    <a:pt x="1683224" y="291152"/>
                  </a:cubicBezTo>
                  <a:cubicBezTo>
                    <a:pt x="1680949" y="282053"/>
                    <a:pt x="1685499" y="300251"/>
                    <a:pt x="1696872" y="291152"/>
                  </a:cubicBezTo>
                  <a:cubicBezTo>
                    <a:pt x="1708245" y="282054"/>
                    <a:pt x="1728717" y="263856"/>
                    <a:pt x="1751463" y="236561"/>
                  </a:cubicBezTo>
                  <a:cubicBezTo>
                    <a:pt x="1774209" y="209266"/>
                    <a:pt x="1806054" y="152400"/>
                    <a:pt x="1833349" y="127379"/>
                  </a:cubicBezTo>
                  <a:cubicBezTo>
                    <a:pt x="1860644" y="102358"/>
                    <a:pt x="1892490" y="95534"/>
                    <a:pt x="1915236" y="86436"/>
                  </a:cubicBezTo>
                  <a:cubicBezTo>
                    <a:pt x="1937982" y="77338"/>
                    <a:pt x="1949355" y="68239"/>
                    <a:pt x="1969827" y="72788"/>
                  </a:cubicBezTo>
                  <a:cubicBezTo>
                    <a:pt x="1990299" y="77337"/>
                    <a:pt x="2010771" y="97809"/>
                    <a:pt x="2038066" y="113731"/>
                  </a:cubicBezTo>
                  <a:cubicBezTo>
                    <a:pt x="2065361" y="129653"/>
                    <a:pt x="2108579" y="150125"/>
                    <a:pt x="2133600" y="168322"/>
                  </a:cubicBezTo>
                  <a:cubicBezTo>
                    <a:pt x="2158621" y="186519"/>
                    <a:pt x="2174543" y="206991"/>
                    <a:pt x="2188191" y="222913"/>
                  </a:cubicBezTo>
                  <a:cubicBezTo>
                    <a:pt x="2201839" y="238836"/>
                    <a:pt x="2188192" y="257033"/>
                    <a:pt x="2215487" y="263857"/>
                  </a:cubicBezTo>
                  <a:cubicBezTo>
                    <a:pt x="2242782" y="270681"/>
                    <a:pt x="2301922" y="254759"/>
                    <a:pt x="2351964" y="263857"/>
                  </a:cubicBezTo>
                  <a:cubicBezTo>
                    <a:pt x="2402006" y="272956"/>
                    <a:pt x="2465695" y="309350"/>
                    <a:pt x="2515737" y="318448"/>
                  </a:cubicBezTo>
                  <a:cubicBezTo>
                    <a:pt x="2565779" y="327547"/>
                    <a:pt x="2613546" y="316173"/>
                    <a:pt x="2652215" y="318448"/>
                  </a:cubicBezTo>
                  <a:cubicBezTo>
                    <a:pt x="2690884" y="320723"/>
                    <a:pt x="2725003" y="343469"/>
                    <a:pt x="2747749" y="332096"/>
                  </a:cubicBezTo>
                  <a:cubicBezTo>
                    <a:pt x="2770495" y="320723"/>
                    <a:pt x="2788693" y="250209"/>
                    <a:pt x="2788693" y="250209"/>
                  </a:cubicBezTo>
                  <a:lnTo>
                    <a:pt x="2815988" y="195618"/>
                  </a:lnTo>
                  <a:cubicBezTo>
                    <a:pt x="2825087" y="177421"/>
                    <a:pt x="2825087" y="138752"/>
                    <a:pt x="2843284" y="141027"/>
                  </a:cubicBezTo>
                  <a:cubicBezTo>
                    <a:pt x="2861481" y="143302"/>
                    <a:pt x="2897874" y="202442"/>
                    <a:pt x="2925170" y="209266"/>
                  </a:cubicBezTo>
                  <a:cubicBezTo>
                    <a:pt x="2952466" y="216090"/>
                    <a:pt x="2979762" y="188794"/>
                    <a:pt x="3007057" y="181970"/>
                  </a:cubicBezTo>
                  <a:cubicBezTo>
                    <a:pt x="3034352" y="175146"/>
                    <a:pt x="3066197" y="177420"/>
                    <a:pt x="3088943" y="168322"/>
                  </a:cubicBezTo>
                  <a:cubicBezTo>
                    <a:pt x="3111689" y="159224"/>
                    <a:pt x="3125337" y="136478"/>
                    <a:pt x="3143534" y="127379"/>
                  </a:cubicBezTo>
                  <a:cubicBezTo>
                    <a:pt x="3161731" y="118281"/>
                    <a:pt x="3184477" y="122829"/>
                    <a:pt x="3198125" y="113731"/>
                  </a:cubicBezTo>
                  <a:cubicBezTo>
                    <a:pt x="3211773" y="104633"/>
                    <a:pt x="3207224" y="72788"/>
                    <a:pt x="3225421" y="72788"/>
                  </a:cubicBezTo>
                  <a:cubicBezTo>
                    <a:pt x="3243618" y="72788"/>
                    <a:pt x="3282287" y="106907"/>
                    <a:pt x="3307308" y="113731"/>
                  </a:cubicBezTo>
                  <a:cubicBezTo>
                    <a:pt x="3332329" y="120555"/>
                    <a:pt x="3355075" y="118280"/>
                    <a:pt x="3375546" y="113731"/>
                  </a:cubicBezTo>
                  <a:cubicBezTo>
                    <a:pt x="3396017" y="109182"/>
                    <a:pt x="3414215" y="93260"/>
                    <a:pt x="3430137" y="86436"/>
                  </a:cubicBezTo>
                  <a:cubicBezTo>
                    <a:pt x="3446059" y="79612"/>
                    <a:pt x="3457433" y="86436"/>
                    <a:pt x="3471081" y="72788"/>
                  </a:cubicBezTo>
                  <a:cubicBezTo>
                    <a:pt x="3484729" y="59140"/>
                    <a:pt x="3493827" y="9098"/>
                    <a:pt x="3512024" y="4549"/>
                  </a:cubicBezTo>
                  <a:cubicBezTo>
                    <a:pt x="3530221" y="0"/>
                    <a:pt x="3555242" y="40944"/>
                    <a:pt x="3580263" y="45493"/>
                  </a:cubicBezTo>
                  <a:cubicBezTo>
                    <a:pt x="3605284" y="50042"/>
                    <a:pt x="3641677" y="31845"/>
                    <a:pt x="3662149" y="31845"/>
                  </a:cubicBezTo>
                  <a:cubicBezTo>
                    <a:pt x="3682621" y="31845"/>
                    <a:pt x="3687171" y="36395"/>
                    <a:pt x="3703093" y="45493"/>
                  </a:cubicBezTo>
                  <a:cubicBezTo>
                    <a:pt x="3719015" y="54591"/>
                    <a:pt x="3737212" y="79612"/>
                    <a:pt x="3757684" y="86436"/>
                  </a:cubicBezTo>
                  <a:cubicBezTo>
                    <a:pt x="3778156" y="93260"/>
                    <a:pt x="3805451" y="88711"/>
                    <a:pt x="3825923" y="86436"/>
                  </a:cubicBezTo>
                  <a:cubicBezTo>
                    <a:pt x="3846395" y="84161"/>
                    <a:pt x="3860043" y="77337"/>
                    <a:pt x="3880514" y="72788"/>
                  </a:cubicBezTo>
                  <a:cubicBezTo>
                    <a:pt x="3900985" y="68239"/>
                    <a:pt x="3928281" y="63689"/>
                    <a:pt x="3948752" y="59140"/>
                  </a:cubicBezTo>
                  <a:cubicBezTo>
                    <a:pt x="3969223" y="54591"/>
                    <a:pt x="3978322" y="31845"/>
                    <a:pt x="4003343" y="45493"/>
                  </a:cubicBezTo>
                  <a:cubicBezTo>
                    <a:pt x="4028364" y="59141"/>
                    <a:pt x="4078406" y="118281"/>
                    <a:pt x="4098878" y="141027"/>
                  </a:cubicBezTo>
                  <a:cubicBezTo>
                    <a:pt x="4119350" y="163773"/>
                    <a:pt x="4121624" y="172872"/>
                    <a:pt x="4126173" y="181970"/>
                  </a:cubicBezTo>
                  <a:cubicBezTo>
                    <a:pt x="4130722" y="191068"/>
                    <a:pt x="4117075" y="186520"/>
                    <a:pt x="4126173" y="195618"/>
                  </a:cubicBezTo>
                  <a:cubicBezTo>
                    <a:pt x="4135271" y="204716"/>
                    <a:pt x="4180764" y="236561"/>
                    <a:pt x="4180764" y="236561"/>
                  </a:cubicBezTo>
                  <a:lnTo>
                    <a:pt x="4235355" y="277505"/>
                  </a:lnTo>
                  <a:cubicBezTo>
                    <a:pt x="4253552" y="291153"/>
                    <a:pt x="4264925" y="325272"/>
                    <a:pt x="4289946" y="318448"/>
                  </a:cubicBezTo>
                  <a:cubicBezTo>
                    <a:pt x="4314967" y="311624"/>
                    <a:pt x="4365009" y="250209"/>
                    <a:pt x="4385481" y="236561"/>
                  </a:cubicBezTo>
                  <a:cubicBezTo>
                    <a:pt x="4405953" y="222913"/>
                    <a:pt x="4394579" y="229737"/>
                    <a:pt x="4412776" y="236561"/>
                  </a:cubicBezTo>
                  <a:cubicBezTo>
                    <a:pt x="4430973" y="243385"/>
                    <a:pt x="4469642" y="284329"/>
                    <a:pt x="4494663" y="277505"/>
                  </a:cubicBezTo>
                  <a:cubicBezTo>
                    <a:pt x="4519684" y="270681"/>
                    <a:pt x="4546980" y="209266"/>
                    <a:pt x="4562902" y="195618"/>
                  </a:cubicBezTo>
                  <a:cubicBezTo>
                    <a:pt x="4578824" y="181970"/>
                    <a:pt x="4572000" y="191069"/>
                    <a:pt x="4590197" y="195618"/>
                  </a:cubicBezTo>
                  <a:cubicBezTo>
                    <a:pt x="4608394" y="200167"/>
                    <a:pt x="4656162" y="213815"/>
                    <a:pt x="4672084" y="222913"/>
                  </a:cubicBezTo>
                  <a:cubicBezTo>
                    <a:pt x="4688006" y="232012"/>
                    <a:pt x="4674358" y="232012"/>
                    <a:pt x="4685731" y="250209"/>
                  </a:cubicBezTo>
                  <a:cubicBezTo>
                    <a:pt x="4697104" y="268406"/>
                    <a:pt x="4717577" y="309350"/>
                    <a:pt x="4740323" y="332096"/>
                  </a:cubicBezTo>
                  <a:cubicBezTo>
                    <a:pt x="4763069" y="354842"/>
                    <a:pt x="4801738" y="368490"/>
                    <a:pt x="4822209" y="386687"/>
                  </a:cubicBezTo>
                  <a:cubicBezTo>
                    <a:pt x="4842681" y="404884"/>
                    <a:pt x="4847230" y="423081"/>
                    <a:pt x="4863152" y="441278"/>
                  </a:cubicBezTo>
                  <a:cubicBezTo>
                    <a:pt x="4879074" y="459475"/>
                    <a:pt x="4904095" y="489045"/>
                    <a:pt x="4917743" y="495869"/>
                  </a:cubicBezTo>
                  <a:cubicBezTo>
                    <a:pt x="4931391" y="502693"/>
                    <a:pt x="4938215" y="470848"/>
                    <a:pt x="4945039" y="482221"/>
                  </a:cubicBezTo>
                  <a:cubicBezTo>
                    <a:pt x="4951863" y="493594"/>
                    <a:pt x="4960962" y="541362"/>
                    <a:pt x="4958687" y="564108"/>
                  </a:cubicBezTo>
                  <a:cubicBezTo>
                    <a:pt x="4956412" y="586854"/>
                    <a:pt x="4933666" y="602777"/>
                    <a:pt x="4931391" y="618699"/>
                  </a:cubicBezTo>
                  <a:cubicBezTo>
                    <a:pt x="4929116" y="634621"/>
                    <a:pt x="4947314" y="632347"/>
                    <a:pt x="4945039" y="659642"/>
                  </a:cubicBezTo>
                  <a:cubicBezTo>
                    <a:pt x="4942764" y="686938"/>
                    <a:pt x="4899546" y="752902"/>
                    <a:pt x="4917743" y="782472"/>
                  </a:cubicBezTo>
                  <a:cubicBezTo>
                    <a:pt x="4935940" y="812042"/>
                    <a:pt x="5058770" y="787021"/>
                    <a:pt x="5054221" y="837063"/>
                  </a:cubicBezTo>
                  <a:cubicBezTo>
                    <a:pt x="5049672" y="887105"/>
                    <a:pt x="4945039" y="1014483"/>
                    <a:pt x="4890448" y="1082722"/>
                  </a:cubicBezTo>
                  <a:cubicBezTo>
                    <a:pt x="4835857" y="1150961"/>
                    <a:pt x="4758520" y="1210102"/>
                    <a:pt x="4726675" y="1246496"/>
                  </a:cubicBezTo>
                  <a:cubicBezTo>
                    <a:pt x="4694830" y="1282890"/>
                    <a:pt x="4703928" y="1278341"/>
                    <a:pt x="4699379" y="1301087"/>
                  </a:cubicBezTo>
                  <a:cubicBezTo>
                    <a:pt x="4694830" y="1323833"/>
                    <a:pt x="4708477" y="1357952"/>
                    <a:pt x="4699379" y="1382973"/>
                  </a:cubicBezTo>
                  <a:cubicBezTo>
                    <a:pt x="4690281" y="1407994"/>
                    <a:pt x="4660710" y="1378424"/>
                    <a:pt x="4644788" y="1451212"/>
                  </a:cubicBezTo>
                  <a:cubicBezTo>
                    <a:pt x="4628866" y="1524000"/>
                    <a:pt x="4624317" y="1749189"/>
                    <a:pt x="4603845" y="1819702"/>
                  </a:cubicBezTo>
                  <a:cubicBezTo>
                    <a:pt x="4583373" y="1890215"/>
                    <a:pt x="4542430" y="1846998"/>
                    <a:pt x="4521958" y="1874293"/>
                  </a:cubicBezTo>
                  <a:cubicBezTo>
                    <a:pt x="4501486" y="1901588"/>
                    <a:pt x="4487839" y="1951630"/>
                    <a:pt x="4481015" y="1983475"/>
                  </a:cubicBezTo>
                  <a:cubicBezTo>
                    <a:pt x="4474191" y="2015320"/>
                    <a:pt x="4490113" y="2044889"/>
                    <a:pt x="4481015" y="2065361"/>
                  </a:cubicBezTo>
                  <a:cubicBezTo>
                    <a:pt x="4471917" y="2085833"/>
                    <a:pt x="4430973" y="2079010"/>
                    <a:pt x="4426424" y="2106305"/>
                  </a:cubicBezTo>
                  <a:cubicBezTo>
                    <a:pt x="4421875" y="2133600"/>
                    <a:pt x="4442347" y="2192740"/>
                    <a:pt x="4453720" y="2229134"/>
                  </a:cubicBezTo>
                  <a:cubicBezTo>
                    <a:pt x="4465093" y="2265528"/>
                    <a:pt x="4478741" y="2288275"/>
                    <a:pt x="4494663" y="2324669"/>
                  </a:cubicBezTo>
                  <a:cubicBezTo>
                    <a:pt x="4510585" y="2361063"/>
                    <a:pt x="4535606" y="2402007"/>
                    <a:pt x="4549254" y="2447499"/>
                  </a:cubicBezTo>
                  <a:cubicBezTo>
                    <a:pt x="4562902" y="2492992"/>
                    <a:pt x="4576549" y="2547582"/>
                    <a:pt x="4576549" y="2597624"/>
                  </a:cubicBezTo>
                  <a:cubicBezTo>
                    <a:pt x="4576549" y="2647666"/>
                    <a:pt x="4544705" y="2697707"/>
                    <a:pt x="4549254" y="2747749"/>
                  </a:cubicBezTo>
                  <a:cubicBezTo>
                    <a:pt x="4553803" y="2797791"/>
                    <a:pt x="4592472" y="2836460"/>
                    <a:pt x="4603845" y="2897875"/>
                  </a:cubicBezTo>
                  <a:cubicBezTo>
                    <a:pt x="4615218" y="2959290"/>
                    <a:pt x="4590198" y="3054824"/>
                    <a:pt x="4617493" y="3116239"/>
                  </a:cubicBezTo>
                  <a:cubicBezTo>
                    <a:pt x="4644788" y="3177654"/>
                    <a:pt x="4715302" y="3179928"/>
                    <a:pt x="4767618" y="3266364"/>
                  </a:cubicBezTo>
                  <a:cubicBezTo>
                    <a:pt x="4819934" y="3352800"/>
                    <a:pt x="4985982" y="3562066"/>
                    <a:pt x="4931391" y="3634854"/>
                  </a:cubicBezTo>
                  <a:cubicBezTo>
                    <a:pt x="4876800" y="3707642"/>
                    <a:pt x="4531057" y="3671248"/>
                    <a:pt x="4440072" y="3703093"/>
                  </a:cubicBezTo>
                  <a:cubicBezTo>
                    <a:pt x="4349087" y="3734938"/>
                    <a:pt x="4405953" y="3794077"/>
                    <a:pt x="4385481" y="3825922"/>
                  </a:cubicBezTo>
                  <a:cubicBezTo>
                    <a:pt x="4365009" y="3857767"/>
                    <a:pt x="4330890" y="3878239"/>
                    <a:pt x="4317242" y="3894161"/>
                  </a:cubicBezTo>
                  <a:cubicBezTo>
                    <a:pt x="4303594" y="3910084"/>
                    <a:pt x="4292221" y="3898711"/>
                    <a:pt x="4303594" y="3921457"/>
                  </a:cubicBezTo>
                  <a:cubicBezTo>
                    <a:pt x="4314967" y="3944203"/>
                    <a:pt x="4374108" y="3998794"/>
                    <a:pt x="4385481" y="4030639"/>
                  </a:cubicBezTo>
                  <a:cubicBezTo>
                    <a:pt x="4396854" y="4062484"/>
                    <a:pt x="4376382" y="4092053"/>
                    <a:pt x="4371833" y="4112525"/>
                  </a:cubicBezTo>
                  <a:cubicBezTo>
                    <a:pt x="4367284" y="4132997"/>
                    <a:pt x="4360460" y="4130723"/>
                    <a:pt x="4358185" y="4153469"/>
                  </a:cubicBezTo>
                  <a:cubicBezTo>
                    <a:pt x="4355910" y="4176215"/>
                    <a:pt x="4362734" y="4210334"/>
                    <a:pt x="4358185" y="4249003"/>
                  </a:cubicBezTo>
                  <a:cubicBezTo>
                    <a:pt x="4353636" y="4287672"/>
                    <a:pt x="4339989" y="4342263"/>
                    <a:pt x="4330890" y="4385481"/>
                  </a:cubicBezTo>
                  <a:cubicBezTo>
                    <a:pt x="4321791" y="4428699"/>
                    <a:pt x="4310418" y="4476466"/>
                    <a:pt x="4303594" y="4508310"/>
                  </a:cubicBezTo>
                  <a:cubicBezTo>
                    <a:pt x="4296770" y="4540154"/>
                    <a:pt x="4269474" y="4549253"/>
                    <a:pt x="4289946" y="4576549"/>
                  </a:cubicBezTo>
                  <a:cubicBezTo>
                    <a:pt x="4310418" y="4603845"/>
                    <a:pt x="4394579" y="4642514"/>
                    <a:pt x="4426424" y="4672084"/>
                  </a:cubicBezTo>
                  <a:cubicBezTo>
                    <a:pt x="4458269" y="4701654"/>
                    <a:pt x="4453720" y="4740322"/>
                    <a:pt x="4481015" y="4753970"/>
                  </a:cubicBezTo>
                  <a:cubicBezTo>
                    <a:pt x="4508310" y="4767618"/>
                    <a:pt x="4572000" y="4765343"/>
                    <a:pt x="4590197" y="4753970"/>
                  </a:cubicBezTo>
                  <a:cubicBezTo>
                    <a:pt x="4608394" y="4742597"/>
                    <a:pt x="4578824" y="4699379"/>
                    <a:pt x="4590197" y="4685731"/>
                  </a:cubicBezTo>
                  <a:cubicBezTo>
                    <a:pt x="4601570" y="4672083"/>
                    <a:pt x="4642514" y="4612944"/>
                    <a:pt x="4658436" y="4672084"/>
                  </a:cubicBezTo>
                  <a:cubicBezTo>
                    <a:pt x="4674358" y="4731224"/>
                    <a:pt x="4688006" y="4992806"/>
                    <a:pt x="4685731" y="5040573"/>
                  </a:cubicBezTo>
                  <a:cubicBezTo>
                    <a:pt x="4683456" y="5088340"/>
                    <a:pt x="4653886" y="4967785"/>
                    <a:pt x="4644788" y="4958687"/>
                  </a:cubicBezTo>
                  <a:cubicBezTo>
                    <a:pt x="4635690" y="4949589"/>
                    <a:pt x="4644788" y="4976884"/>
                    <a:pt x="4631140" y="4985982"/>
                  </a:cubicBezTo>
                  <a:cubicBezTo>
                    <a:pt x="4617492" y="4995080"/>
                    <a:pt x="4587923" y="5013278"/>
                    <a:pt x="4562902" y="5013278"/>
                  </a:cubicBezTo>
                  <a:cubicBezTo>
                    <a:pt x="4537881" y="5013278"/>
                    <a:pt x="4503761" y="4999630"/>
                    <a:pt x="4481015" y="4985982"/>
                  </a:cubicBezTo>
                  <a:cubicBezTo>
                    <a:pt x="4458269" y="4972334"/>
                    <a:pt x="4442346" y="4949588"/>
                    <a:pt x="4426424" y="4931391"/>
                  </a:cubicBezTo>
                  <a:cubicBezTo>
                    <a:pt x="4410502" y="4913194"/>
                    <a:pt x="4396854" y="4885899"/>
                    <a:pt x="4385481" y="4876800"/>
                  </a:cubicBezTo>
                  <a:cubicBezTo>
                    <a:pt x="4374108" y="4867702"/>
                    <a:pt x="4367283" y="4890448"/>
                    <a:pt x="4358185" y="4876800"/>
                  </a:cubicBezTo>
                  <a:cubicBezTo>
                    <a:pt x="4349087" y="4863152"/>
                    <a:pt x="4344538" y="4817659"/>
                    <a:pt x="4330890" y="4794913"/>
                  </a:cubicBezTo>
                  <a:cubicBezTo>
                    <a:pt x="4317242" y="4772167"/>
                    <a:pt x="4299045" y="4753970"/>
                    <a:pt x="4276299" y="4740322"/>
                  </a:cubicBezTo>
                  <a:cubicBezTo>
                    <a:pt x="4253553" y="4726674"/>
                    <a:pt x="4223982" y="4719851"/>
                    <a:pt x="4194412" y="4713027"/>
                  </a:cubicBezTo>
                  <a:cubicBezTo>
                    <a:pt x="4164842" y="4706203"/>
                    <a:pt x="4126173" y="4717576"/>
                    <a:pt x="4098878" y="4699379"/>
                  </a:cubicBezTo>
                  <a:cubicBezTo>
                    <a:pt x="4071583" y="4681182"/>
                    <a:pt x="4053385" y="4628866"/>
                    <a:pt x="4030639" y="4603845"/>
                  </a:cubicBezTo>
                  <a:cubicBezTo>
                    <a:pt x="4007893" y="4578824"/>
                    <a:pt x="3982872" y="4544705"/>
                    <a:pt x="3962400" y="4549254"/>
                  </a:cubicBezTo>
                  <a:cubicBezTo>
                    <a:pt x="3941928" y="4553803"/>
                    <a:pt x="3932830" y="4619767"/>
                    <a:pt x="3907809" y="4631140"/>
                  </a:cubicBezTo>
                  <a:cubicBezTo>
                    <a:pt x="3882788" y="4642513"/>
                    <a:pt x="3848669" y="4619767"/>
                    <a:pt x="3812275" y="4617493"/>
                  </a:cubicBezTo>
                  <a:cubicBezTo>
                    <a:pt x="3775881" y="4615219"/>
                    <a:pt x="3730388" y="4628866"/>
                    <a:pt x="3689445" y="4617493"/>
                  </a:cubicBezTo>
                  <a:cubicBezTo>
                    <a:pt x="3648502" y="4606120"/>
                    <a:pt x="3600734" y="4569726"/>
                    <a:pt x="3566615" y="4549254"/>
                  </a:cubicBezTo>
                  <a:cubicBezTo>
                    <a:pt x="3532496" y="4528782"/>
                    <a:pt x="3502925" y="4512860"/>
                    <a:pt x="3484728" y="4494663"/>
                  </a:cubicBezTo>
                  <a:cubicBezTo>
                    <a:pt x="3466531" y="4476466"/>
                    <a:pt x="3484728" y="4444621"/>
                    <a:pt x="3457433" y="4440072"/>
                  </a:cubicBezTo>
                  <a:cubicBezTo>
                    <a:pt x="3430138" y="4435523"/>
                    <a:pt x="3359624" y="4455994"/>
                    <a:pt x="3320955" y="4467367"/>
                  </a:cubicBezTo>
                  <a:cubicBezTo>
                    <a:pt x="3282286" y="4478740"/>
                    <a:pt x="3241343" y="4519683"/>
                    <a:pt x="3225421" y="4508310"/>
                  </a:cubicBezTo>
                  <a:cubicBezTo>
                    <a:pt x="3209499" y="4496937"/>
                    <a:pt x="3239069" y="4430972"/>
                    <a:pt x="3225421" y="4399128"/>
                  </a:cubicBezTo>
                  <a:cubicBezTo>
                    <a:pt x="3211773" y="4367284"/>
                    <a:pt x="3170829" y="4321791"/>
                    <a:pt x="3143534" y="4317242"/>
                  </a:cubicBezTo>
                  <a:cubicBezTo>
                    <a:pt x="3116239" y="4312693"/>
                    <a:pt x="3091218" y="4360460"/>
                    <a:pt x="3061648" y="4371833"/>
                  </a:cubicBezTo>
                  <a:cubicBezTo>
                    <a:pt x="3032078" y="4383206"/>
                    <a:pt x="2995684" y="4383206"/>
                    <a:pt x="2966114" y="4385481"/>
                  </a:cubicBezTo>
                  <a:cubicBezTo>
                    <a:pt x="2936544" y="4387756"/>
                    <a:pt x="2922896" y="4380932"/>
                    <a:pt x="2884227" y="4385481"/>
                  </a:cubicBezTo>
                  <a:cubicBezTo>
                    <a:pt x="2845558" y="4390030"/>
                    <a:pt x="2768221" y="4408227"/>
                    <a:pt x="2734102" y="4412776"/>
                  </a:cubicBezTo>
                  <a:cubicBezTo>
                    <a:pt x="2699983" y="4417325"/>
                    <a:pt x="2693159" y="4430973"/>
                    <a:pt x="2679511" y="4412776"/>
                  </a:cubicBezTo>
                  <a:cubicBezTo>
                    <a:pt x="2665863" y="4394579"/>
                    <a:pt x="2647666" y="4337713"/>
                    <a:pt x="2652215" y="4303594"/>
                  </a:cubicBezTo>
                  <a:cubicBezTo>
                    <a:pt x="2656764" y="4269475"/>
                    <a:pt x="2702257" y="4230806"/>
                    <a:pt x="2706806" y="4208060"/>
                  </a:cubicBezTo>
                  <a:cubicBezTo>
                    <a:pt x="2711355" y="4185314"/>
                    <a:pt x="2688609" y="4189862"/>
                    <a:pt x="2679511" y="4167116"/>
                  </a:cubicBezTo>
                  <a:cubicBezTo>
                    <a:pt x="2670413" y="4144370"/>
                    <a:pt x="2663588" y="4094328"/>
                    <a:pt x="2652215" y="4071582"/>
                  </a:cubicBezTo>
                  <a:cubicBezTo>
                    <a:pt x="2640842" y="4048836"/>
                    <a:pt x="2629469" y="4051111"/>
                    <a:pt x="2611272" y="4030639"/>
                  </a:cubicBezTo>
                  <a:cubicBezTo>
                    <a:pt x="2593075" y="4010167"/>
                    <a:pt x="2547582" y="3996519"/>
                    <a:pt x="2543033" y="3948752"/>
                  </a:cubicBezTo>
                  <a:cubicBezTo>
                    <a:pt x="2538484" y="3900985"/>
                    <a:pt x="2577152" y="3787254"/>
                    <a:pt x="2583976" y="3744036"/>
                  </a:cubicBezTo>
                  <a:cubicBezTo>
                    <a:pt x="2590800" y="3700818"/>
                    <a:pt x="2590800" y="3716741"/>
                    <a:pt x="2583976" y="3689445"/>
                  </a:cubicBezTo>
                  <a:cubicBezTo>
                    <a:pt x="2577152" y="3662149"/>
                    <a:pt x="2549857" y="3618932"/>
                    <a:pt x="2543033" y="3580263"/>
                  </a:cubicBezTo>
                  <a:cubicBezTo>
                    <a:pt x="2536209" y="3541594"/>
                    <a:pt x="2543033" y="3457433"/>
                    <a:pt x="2543033" y="3457433"/>
                  </a:cubicBezTo>
                  <a:lnTo>
                    <a:pt x="2543033" y="3389194"/>
                  </a:lnTo>
                  <a:cubicBezTo>
                    <a:pt x="2543033" y="3375546"/>
                    <a:pt x="2597624" y="3384644"/>
                    <a:pt x="2543033" y="3375546"/>
                  </a:cubicBezTo>
                  <a:cubicBezTo>
                    <a:pt x="2488442" y="3366448"/>
                    <a:pt x="2270078" y="3348251"/>
                    <a:pt x="2215487" y="3334603"/>
                  </a:cubicBezTo>
                  <a:cubicBezTo>
                    <a:pt x="2160896" y="3320955"/>
                    <a:pt x="2260980" y="3298209"/>
                    <a:pt x="2215487" y="3293660"/>
                  </a:cubicBezTo>
                  <a:cubicBezTo>
                    <a:pt x="2169994" y="3289111"/>
                    <a:pt x="1990298" y="3289111"/>
                    <a:pt x="1942531" y="3307308"/>
                  </a:cubicBezTo>
                  <a:cubicBezTo>
                    <a:pt x="1894764" y="3325505"/>
                    <a:pt x="1933433" y="3375547"/>
                    <a:pt x="1928884" y="3402842"/>
                  </a:cubicBezTo>
                  <a:cubicBezTo>
                    <a:pt x="1924335" y="3430137"/>
                    <a:pt x="1917511" y="3448335"/>
                    <a:pt x="1915236" y="3471081"/>
                  </a:cubicBezTo>
                  <a:cubicBezTo>
                    <a:pt x="1912961" y="3493827"/>
                    <a:pt x="1926609" y="3523397"/>
                    <a:pt x="1915236" y="3539319"/>
                  </a:cubicBezTo>
                  <a:cubicBezTo>
                    <a:pt x="1903863" y="3555241"/>
                    <a:pt x="1867469" y="3559791"/>
                    <a:pt x="1846997" y="3566615"/>
                  </a:cubicBezTo>
                  <a:cubicBezTo>
                    <a:pt x="1826525" y="3573439"/>
                    <a:pt x="1808328" y="3582538"/>
                    <a:pt x="1792406" y="3580263"/>
                  </a:cubicBezTo>
                  <a:cubicBezTo>
                    <a:pt x="1776484" y="3577988"/>
                    <a:pt x="1762836" y="3559791"/>
                    <a:pt x="1751463" y="3552967"/>
                  </a:cubicBezTo>
                  <a:cubicBezTo>
                    <a:pt x="1740090" y="3546143"/>
                    <a:pt x="1733265" y="3539319"/>
                    <a:pt x="1724167" y="3539319"/>
                  </a:cubicBezTo>
                  <a:cubicBezTo>
                    <a:pt x="1715069" y="3539319"/>
                    <a:pt x="1710520" y="3548418"/>
                    <a:pt x="1696872" y="3552967"/>
                  </a:cubicBezTo>
                  <a:cubicBezTo>
                    <a:pt x="1683224" y="3557516"/>
                    <a:pt x="1642281" y="3566615"/>
                    <a:pt x="1642281" y="3566615"/>
                  </a:cubicBezTo>
                  <a:lnTo>
                    <a:pt x="1587690" y="3580263"/>
                  </a:lnTo>
                  <a:cubicBezTo>
                    <a:pt x="1569493" y="3584812"/>
                    <a:pt x="1553571" y="3591636"/>
                    <a:pt x="1533099" y="3593910"/>
                  </a:cubicBezTo>
                  <a:cubicBezTo>
                    <a:pt x="1512627" y="3596184"/>
                    <a:pt x="1483057" y="3598459"/>
                    <a:pt x="1464860" y="3593910"/>
                  </a:cubicBezTo>
                  <a:cubicBezTo>
                    <a:pt x="1446663" y="3589361"/>
                    <a:pt x="1437565" y="3584812"/>
                    <a:pt x="1423917" y="3566615"/>
                  </a:cubicBezTo>
                  <a:cubicBezTo>
                    <a:pt x="1410269" y="3548418"/>
                    <a:pt x="1403445" y="3514298"/>
                    <a:pt x="1382973" y="3484728"/>
                  </a:cubicBezTo>
                  <a:cubicBezTo>
                    <a:pt x="1362501" y="3455158"/>
                    <a:pt x="1321559" y="3421039"/>
                    <a:pt x="1301087" y="3389194"/>
                  </a:cubicBezTo>
                  <a:cubicBezTo>
                    <a:pt x="1280615" y="3357349"/>
                    <a:pt x="1269241" y="3320955"/>
                    <a:pt x="1260143" y="3293660"/>
                  </a:cubicBezTo>
                  <a:cubicBezTo>
                    <a:pt x="1251045" y="3266365"/>
                    <a:pt x="1251045" y="3241343"/>
                    <a:pt x="1246496" y="3225421"/>
                  </a:cubicBezTo>
                  <a:cubicBezTo>
                    <a:pt x="1241947" y="3209499"/>
                    <a:pt x="1241947" y="3229970"/>
                    <a:pt x="1232848" y="3198125"/>
                  </a:cubicBezTo>
                  <a:cubicBezTo>
                    <a:pt x="1223749" y="3166280"/>
                    <a:pt x="1207827" y="3070746"/>
                    <a:pt x="1191905" y="3034352"/>
                  </a:cubicBezTo>
                  <a:cubicBezTo>
                    <a:pt x="1175983" y="2997958"/>
                    <a:pt x="1162335" y="2986585"/>
                    <a:pt x="1137314" y="2979761"/>
                  </a:cubicBezTo>
                  <a:cubicBezTo>
                    <a:pt x="1112293" y="2972937"/>
                    <a:pt x="1137313" y="2988860"/>
                    <a:pt x="1041779" y="2993409"/>
                  </a:cubicBezTo>
                  <a:cubicBezTo>
                    <a:pt x="946245" y="2997958"/>
                    <a:pt x="705135" y="3004782"/>
                    <a:pt x="564108" y="3007057"/>
                  </a:cubicBezTo>
                  <a:cubicBezTo>
                    <a:pt x="423081" y="3009332"/>
                    <a:pt x="279779" y="2995684"/>
                    <a:pt x="195618" y="3007057"/>
                  </a:cubicBezTo>
                  <a:cubicBezTo>
                    <a:pt x="111457" y="3018430"/>
                    <a:pt x="88710" y="3086669"/>
                    <a:pt x="59140" y="3075296"/>
                  </a:cubicBezTo>
                  <a:cubicBezTo>
                    <a:pt x="29570" y="3063923"/>
                    <a:pt x="0" y="2991134"/>
                    <a:pt x="4549" y="2966113"/>
                  </a:cubicBezTo>
                  <a:close/>
                </a:path>
              </a:pathLst>
            </a:custGeom>
            <a:solidFill>
              <a:srgbClr val="008000">
                <a:alpha val="61000"/>
              </a:srgbClr>
            </a:solidFill>
            <a:ln w="38100" cap="flat" cmpd="sng" algn="ctr">
              <a:solidFill>
                <a:srgbClr val="008000"/>
              </a:solidFill>
              <a:prstDash val="solid"/>
            </a:ln>
            <a:effectLst/>
            <a:scene3d>
              <a:camera prst="orthographicFront"/>
              <a:lightRig rig="freezing" dir="t"/>
            </a:scene3d>
            <a:sp3d extrusionH="203200" contourW="31750" prstMaterial="matte">
              <a:bevelT w="241300" h="355600"/>
              <a:extrusionClr>
                <a:srgbClr val="C00000"/>
              </a:extrusionClr>
              <a:contourClr>
                <a:srgbClr val="009900"/>
              </a:contourClr>
            </a:sp3d>
          </p:spPr>
          <p:txBody>
            <a:bodyPr rtlCol="0" anchor="ctr"/>
            <a:lstStyle/>
            <a:p>
              <a:pPr algn="ctr">
                <a:defRPr/>
              </a:pPr>
              <a:endParaRPr lang="en-US" kern="0" dirty="0">
                <a:solidFill>
                  <a:prstClr val="white"/>
                </a:solidFill>
                <a:latin typeface="Corbel"/>
              </a:endParaRPr>
            </a:p>
          </p:txBody>
        </p:sp>
        <p:graphicFrame>
          <p:nvGraphicFramePr>
            <p:cNvPr id="60" name="Diagram 59"/>
            <p:cNvGraphicFramePr/>
            <p:nvPr>
              <p:extLst>
                <p:ext uri="{D42A27DB-BD31-4B8C-83A1-F6EECF244321}">
                  <p14:modId xmlns:p14="http://schemas.microsoft.com/office/powerpoint/2010/main" xmlns="" val="1792322787"/>
                </p:ext>
              </p:extLst>
            </p:nvPr>
          </p:nvGraphicFramePr>
          <p:xfrm>
            <a:off x="2904799" y="3200399"/>
            <a:ext cx="2200602" cy="798731"/>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sp>
          <p:nvSpPr>
            <p:cNvPr id="61" name="5-Point Star 60"/>
            <p:cNvSpPr/>
            <p:nvPr/>
          </p:nvSpPr>
          <p:spPr>
            <a:xfrm>
              <a:off x="5410202" y="3276597"/>
              <a:ext cx="304800" cy="304799"/>
            </a:xfrm>
            <a:prstGeom prst="star5">
              <a:avLst/>
            </a:prstGeom>
            <a:solidFill>
              <a:srgbClr val="0000FF"/>
            </a:solidFill>
            <a:ln w="25400" cap="flat" cmpd="sng" algn="ctr">
              <a:noFill/>
              <a:prstDash val="solid"/>
            </a:ln>
            <a:effectLst>
              <a:glow rad="101600">
                <a:srgbClr val="9B2D1F">
                  <a:satMod val="175000"/>
                  <a:alpha val="40000"/>
                </a:srgbClr>
              </a:glow>
              <a:reflection blurRad="6350" stA="50000" endA="300" endPos="55500" dist="50800" dir="5400000" sy="-100000" algn="bl" rotWithShape="0"/>
            </a:effectLst>
            <a:scene3d>
              <a:camera prst="orthographicFront"/>
              <a:lightRig rig="threePt" dir="t"/>
            </a:scene3d>
            <a:sp3d>
              <a:bevelT/>
            </a:sp3d>
          </p:spPr>
          <p:txBody>
            <a:bodyPr rtlCol="0" anchor="ctr"/>
            <a:lstStyle/>
            <a:p>
              <a:pPr algn="ctr">
                <a:defRPr/>
              </a:pPr>
              <a:endParaRPr lang="en-US" kern="0">
                <a:solidFill>
                  <a:prstClr val="white"/>
                </a:solidFill>
                <a:latin typeface="Corbel"/>
              </a:endParaRPr>
            </a:p>
          </p:txBody>
        </p:sp>
        <p:sp>
          <p:nvSpPr>
            <p:cNvPr id="62" name="5-Point Star 61"/>
            <p:cNvSpPr/>
            <p:nvPr/>
          </p:nvSpPr>
          <p:spPr>
            <a:xfrm>
              <a:off x="1981201" y="3962396"/>
              <a:ext cx="304800" cy="304799"/>
            </a:xfrm>
            <a:prstGeom prst="star5">
              <a:avLst/>
            </a:prstGeom>
            <a:solidFill>
              <a:srgbClr val="C00000"/>
            </a:solidFill>
            <a:ln w="25400" cap="flat" cmpd="sng" algn="ctr">
              <a:noFill/>
              <a:prstDash val="solid"/>
            </a:ln>
            <a:effectLst>
              <a:glow rad="139700">
                <a:srgbClr val="9B2D1F">
                  <a:satMod val="175000"/>
                  <a:alpha val="40000"/>
                </a:srgbClr>
              </a:glow>
              <a:reflection blurRad="6350" stA="50000" endA="300" endPos="55500" dist="50800" dir="5400000" sy="-100000" algn="bl" rotWithShape="0"/>
            </a:effectLst>
            <a:scene3d>
              <a:camera prst="orthographicFront"/>
              <a:lightRig rig="threePt" dir="t"/>
            </a:scene3d>
            <a:sp3d>
              <a:bevelT/>
            </a:sp3d>
          </p:spPr>
          <p:txBody>
            <a:bodyPr rtlCol="0" anchor="ctr"/>
            <a:lstStyle/>
            <a:p>
              <a:pPr algn="ctr">
                <a:defRPr/>
              </a:pPr>
              <a:endParaRPr lang="en-US" kern="0">
                <a:solidFill>
                  <a:prstClr val="white"/>
                </a:solidFill>
                <a:latin typeface="Corbel"/>
              </a:endParaRPr>
            </a:p>
          </p:txBody>
        </p:sp>
        <p:sp>
          <p:nvSpPr>
            <p:cNvPr id="63" name="TextBox 62"/>
            <p:cNvSpPr txBox="1"/>
            <p:nvPr/>
          </p:nvSpPr>
          <p:spPr>
            <a:xfrm>
              <a:off x="1600201" y="4188020"/>
              <a:ext cx="1341575" cy="369332"/>
            </a:xfrm>
            <a:prstGeom prst="rect">
              <a:avLst/>
            </a:prstGeom>
            <a:noFill/>
          </p:spPr>
          <p:txBody>
            <a:bodyPr wrap="square" rtlCol="0">
              <a:spAutoFit/>
            </a:bodyPr>
            <a:lstStyle/>
            <a:p>
              <a:pPr>
                <a:defRPr/>
              </a:pPr>
              <a:r>
                <a:rPr lang="en-US" kern="0" dirty="0">
                  <a:solidFill>
                    <a:sysClr val="windowText" lastClr="000000"/>
                  </a:solidFill>
                </a:rPr>
                <a:t>KINSHASA</a:t>
              </a:r>
              <a:endParaRPr lang="en-IN" kern="0" dirty="0">
                <a:solidFill>
                  <a:sysClr val="windowText" lastClr="000000"/>
                </a:solidFill>
              </a:endParaRPr>
            </a:p>
          </p:txBody>
        </p:sp>
        <p:sp>
          <p:nvSpPr>
            <p:cNvPr id="64" name="TextBox 63"/>
            <p:cNvSpPr txBox="1"/>
            <p:nvPr/>
          </p:nvSpPr>
          <p:spPr>
            <a:xfrm>
              <a:off x="5287826" y="3502224"/>
              <a:ext cx="1341575" cy="369332"/>
            </a:xfrm>
            <a:prstGeom prst="rect">
              <a:avLst/>
            </a:prstGeom>
            <a:noFill/>
          </p:spPr>
          <p:txBody>
            <a:bodyPr wrap="square" rtlCol="0">
              <a:spAutoFit/>
            </a:bodyPr>
            <a:lstStyle/>
            <a:p>
              <a:pPr>
                <a:defRPr/>
              </a:pPr>
              <a:r>
                <a:rPr lang="en-US" kern="0" dirty="0">
                  <a:solidFill>
                    <a:sysClr val="windowText" lastClr="000000"/>
                  </a:solidFill>
                </a:rPr>
                <a:t>GOMA</a:t>
              </a:r>
              <a:endParaRPr lang="en-IN" kern="0" dirty="0">
                <a:solidFill>
                  <a:sysClr val="windowText" lastClr="000000"/>
                </a:solidFill>
              </a:endParaRPr>
            </a:p>
          </p:txBody>
        </p:sp>
      </p:grpSp>
      <p:sp>
        <p:nvSpPr>
          <p:cNvPr id="65" name="Rectangle 4"/>
          <p:cNvSpPr txBox="1">
            <a:spLocks noChangeArrowheads="1"/>
          </p:cNvSpPr>
          <p:nvPr/>
        </p:nvSpPr>
        <p:spPr bwMode="auto">
          <a:xfrm>
            <a:off x="15922" y="-5687"/>
            <a:ext cx="9144000" cy="765175"/>
          </a:xfrm>
          <a:prstGeom prst="rect">
            <a:avLst/>
          </a:prstGeom>
          <a:solidFill>
            <a:srgbClr val="0000FF"/>
          </a:solid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4400" b="1" u="sng" dirty="0">
                <a:solidFill>
                  <a:srgbClr val="FFFF00">
                    <a:lumMod val="60000"/>
                    <a:lumOff val="40000"/>
                  </a:srgbClr>
                </a:solidFill>
                <a:latin typeface="Arial" pitchFamily="34" charset="0"/>
                <a:cs typeface="Arial" pitchFamily="34" charset="0"/>
              </a:rPr>
              <a:t>DRC : NEIGHBOURS</a:t>
            </a:r>
          </a:p>
        </p:txBody>
      </p:sp>
    </p:spTree>
    <p:extLst>
      <p:ext uri="{BB962C8B-B14F-4D97-AF65-F5344CB8AC3E}">
        <p14:creationId xmlns:p14="http://schemas.microsoft.com/office/powerpoint/2010/main" xmlns="" val="1270797320"/>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765175"/>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a:solidFill>
                  <a:prstClr val="white"/>
                </a:solidFill>
                <a:cs typeface="Times New Roman" pitchFamily="18" charset="0"/>
              </a:rPr>
              <a:t>OVERVIEW OF DRC</a:t>
            </a:r>
          </a:p>
        </p:txBody>
      </p:sp>
      <p:graphicFrame>
        <p:nvGraphicFramePr>
          <p:cNvPr id="13" name="Diagram 12"/>
          <p:cNvGraphicFramePr/>
          <p:nvPr>
            <p:extLst>
              <p:ext uri="{D42A27DB-BD31-4B8C-83A1-F6EECF244321}">
                <p14:modId xmlns:p14="http://schemas.microsoft.com/office/powerpoint/2010/main" xmlns="" val="3284059202"/>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38404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
                                            <p:graphicEl>
                                              <a:dgm id="{22F6D29A-A7E9-4CA0-A071-20AEF898B08F}"/>
                                            </p:graphicEl>
                                          </p:spTgt>
                                        </p:tgtEl>
                                        <p:attrNameLst>
                                          <p:attrName>style.visibility</p:attrName>
                                        </p:attrNameLst>
                                      </p:cBhvr>
                                      <p:to>
                                        <p:strVal val="visible"/>
                                      </p:to>
                                    </p:set>
                                    <p:animEffect transition="in" filter="box(out)">
                                      <p:cBhvr>
                                        <p:cTn id="7" dur="1000"/>
                                        <p:tgtEl>
                                          <p:spTgt spid="13">
                                            <p:graphicEl>
                                              <a:dgm id="{22F6D29A-A7E9-4CA0-A071-20AEF898B08F}"/>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9351B7D2-270B-492B-A7B3-642573EB7D9B}"/>
                                            </p:graphicEl>
                                          </p:spTgt>
                                        </p:tgtEl>
                                        <p:attrNameLst>
                                          <p:attrName>style.visibility</p:attrName>
                                        </p:attrNameLst>
                                      </p:cBhvr>
                                      <p:to>
                                        <p:strVal val="visible"/>
                                      </p:to>
                                    </p:set>
                                    <p:animEffect transition="in" filter="box(out)">
                                      <p:cBhvr>
                                        <p:cTn id="10" dur="1000"/>
                                        <p:tgtEl>
                                          <p:spTgt spid="13">
                                            <p:graphicEl>
                                              <a:dgm id="{9351B7D2-270B-492B-A7B3-642573EB7D9B}"/>
                                            </p:graphicEl>
                                          </p:spTgt>
                                        </p:tgtEl>
                                      </p:cBhvr>
                                    </p:animEffect>
                                  </p:childTnLst>
                                </p:cTn>
                              </p:par>
                            </p:childTnLst>
                          </p:cTn>
                        </p:par>
                        <p:par>
                          <p:cTn id="11" fill="hold">
                            <p:stCondLst>
                              <p:cond delay="1000"/>
                            </p:stCondLst>
                            <p:childTnLst>
                              <p:par>
                                <p:cTn id="12" presetID="4" presetClass="entr" presetSubtype="32" fill="hold" grpId="0" nodeType="afterEffect">
                                  <p:stCondLst>
                                    <p:cond delay="0"/>
                                  </p:stCondLst>
                                  <p:childTnLst>
                                    <p:set>
                                      <p:cBhvr>
                                        <p:cTn id="13" dur="1" fill="hold">
                                          <p:stCondLst>
                                            <p:cond delay="0"/>
                                          </p:stCondLst>
                                        </p:cTn>
                                        <p:tgtEl>
                                          <p:spTgt spid="13">
                                            <p:graphicEl>
                                              <a:dgm id="{7DC3D25A-C8AE-406B-A9B1-B9972E6FC8AE}"/>
                                            </p:graphicEl>
                                          </p:spTgt>
                                        </p:tgtEl>
                                        <p:attrNameLst>
                                          <p:attrName>style.visibility</p:attrName>
                                        </p:attrNameLst>
                                      </p:cBhvr>
                                      <p:to>
                                        <p:strVal val="visible"/>
                                      </p:to>
                                    </p:set>
                                    <p:animEffect transition="in" filter="box(out)">
                                      <p:cBhvr>
                                        <p:cTn id="14" dur="1000"/>
                                        <p:tgtEl>
                                          <p:spTgt spid="13">
                                            <p:graphicEl>
                                              <a:dgm id="{7DC3D25A-C8AE-406B-A9B1-B9972E6FC8AE}"/>
                                            </p:graphicEl>
                                          </p:spTgt>
                                        </p:tgtEl>
                                      </p:cBhvr>
                                    </p:animEffect>
                                  </p:childTnLst>
                                </p:cTn>
                              </p:par>
                              <p:par>
                                <p:cTn id="15" presetID="4" presetClass="entr" presetSubtype="32" fill="hold" grpId="0" nodeType="withEffect">
                                  <p:stCondLst>
                                    <p:cond delay="0"/>
                                  </p:stCondLst>
                                  <p:childTnLst>
                                    <p:set>
                                      <p:cBhvr>
                                        <p:cTn id="16" dur="1" fill="hold">
                                          <p:stCondLst>
                                            <p:cond delay="0"/>
                                          </p:stCondLst>
                                        </p:cTn>
                                        <p:tgtEl>
                                          <p:spTgt spid="13">
                                            <p:graphicEl>
                                              <a:dgm id="{4B57F4AB-99D7-4AE2-B893-33FA92F183A6}"/>
                                            </p:graphicEl>
                                          </p:spTgt>
                                        </p:tgtEl>
                                        <p:attrNameLst>
                                          <p:attrName>style.visibility</p:attrName>
                                        </p:attrNameLst>
                                      </p:cBhvr>
                                      <p:to>
                                        <p:strVal val="visible"/>
                                      </p:to>
                                    </p:set>
                                    <p:animEffect transition="in" filter="box(out)">
                                      <p:cBhvr>
                                        <p:cTn id="17" dur="1000"/>
                                        <p:tgtEl>
                                          <p:spTgt spid="13">
                                            <p:graphicEl>
                                              <a:dgm id="{4B57F4AB-99D7-4AE2-B893-33FA92F183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2"/>
            <a:ext cx="9144000" cy="765175"/>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a:solidFill>
                  <a:prstClr val="white"/>
                </a:solidFill>
                <a:cs typeface="Times New Roman" pitchFamily="18" charset="0"/>
              </a:rPr>
              <a:t>OVERVIEW OF DRC</a:t>
            </a:r>
          </a:p>
        </p:txBody>
      </p:sp>
      <p:graphicFrame>
        <p:nvGraphicFramePr>
          <p:cNvPr id="13" name="Diagram 12"/>
          <p:cNvGraphicFramePr/>
          <p:nvPr>
            <p:extLst>
              <p:ext uri="{D42A27DB-BD31-4B8C-83A1-F6EECF244321}">
                <p14:modId xmlns:p14="http://schemas.microsoft.com/office/powerpoint/2010/main" xmlns="" val="2570241974"/>
              </p:ext>
            </p:extLst>
          </p:nvPr>
        </p:nvGraphicFramePr>
        <p:xfrm>
          <a:off x="0" y="9906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010749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
                                            <p:graphicEl>
                                              <a:dgm id="{22F6D29A-A7E9-4CA0-A071-20AEF898B08F}"/>
                                            </p:graphicEl>
                                          </p:spTgt>
                                        </p:tgtEl>
                                        <p:attrNameLst>
                                          <p:attrName>style.visibility</p:attrName>
                                        </p:attrNameLst>
                                      </p:cBhvr>
                                      <p:to>
                                        <p:strVal val="visible"/>
                                      </p:to>
                                    </p:set>
                                    <p:animEffect transition="in" filter="box(out)">
                                      <p:cBhvr>
                                        <p:cTn id="7" dur="1000"/>
                                        <p:tgtEl>
                                          <p:spTgt spid="13">
                                            <p:graphicEl>
                                              <a:dgm id="{22F6D29A-A7E9-4CA0-A071-20AEF898B08F}"/>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graphicEl>
                                              <a:dgm id="{9351B7D2-270B-492B-A7B3-642573EB7D9B}"/>
                                            </p:graphicEl>
                                          </p:spTgt>
                                        </p:tgtEl>
                                        <p:attrNameLst>
                                          <p:attrName>style.visibility</p:attrName>
                                        </p:attrNameLst>
                                      </p:cBhvr>
                                      <p:to>
                                        <p:strVal val="visible"/>
                                      </p:to>
                                    </p:set>
                                    <p:animEffect transition="in" filter="box(out)">
                                      <p:cBhvr>
                                        <p:cTn id="10" dur="1000"/>
                                        <p:tgtEl>
                                          <p:spTgt spid="13">
                                            <p:graphicEl>
                                              <a:dgm id="{9351B7D2-270B-492B-A7B3-642573EB7D9B}"/>
                                            </p:graphicEl>
                                          </p:spTgt>
                                        </p:tgtEl>
                                      </p:cBhvr>
                                    </p:animEffect>
                                  </p:childTnLst>
                                </p:cTn>
                              </p:par>
                            </p:childTnLst>
                          </p:cTn>
                        </p:par>
                        <p:par>
                          <p:cTn id="11" fill="hold">
                            <p:stCondLst>
                              <p:cond delay="1000"/>
                            </p:stCondLst>
                            <p:childTnLst>
                              <p:par>
                                <p:cTn id="12" presetID="4" presetClass="entr" presetSubtype="32" fill="hold" grpId="0" nodeType="afterEffect">
                                  <p:stCondLst>
                                    <p:cond delay="0"/>
                                  </p:stCondLst>
                                  <p:childTnLst>
                                    <p:set>
                                      <p:cBhvr>
                                        <p:cTn id="13" dur="1" fill="hold">
                                          <p:stCondLst>
                                            <p:cond delay="0"/>
                                          </p:stCondLst>
                                        </p:cTn>
                                        <p:tgtEl>
                                          <p:spTgt spid="13">
                                            <p:graphicEl>
                                              <a:dgm id="{7DC3D25A-C8AE-406B-A9B1-B9972E6FC8AE}"/>
                                            </p:graphicEl>
                                          </p:spTgt>
                                        </p:tgtEl>
                                        <p:attrNameLst>
                                          <p:attrName>style.visibility</p:attrName>
                                        </p:attrNameLst>
                                      </p:cBhvr>
                                      <p:to>
                                        <p:strVal val="visible"/>
                                      </p:to>
                                    </p:set>
                                    <p:animEffect transition="in" filter="box(out)">
                                      <p:cBhvr>
                                        <p:cTn id="14" dur="1000"/>
                                        <p:tgtEl>
                                          <p:spTgt spid="13">
                                            <p:graphicEl>
                                              <a:dgm id="{7DC3D25A-C8AE-406B-A9B1-B9972E6FC8AE}"/>
                                            </p:graphicEl>
                                          </p:spTgt>
                                        </p:tgtEl>
                                      </p:cBhvr>
                                    </p:animEffect>
                                  </p:childTnLst>
                                </p:cTn>
                              </p:par>
                              <p:par>
                                <p:cTn id="15" presetID="4" presetClass="entr" presetSubtype="32" fill="hold" grpId="0" nodeType="withEffect">
                                  <p:stCondLst>
                                    <p:cond delay="0"/>
                                  </p:stCondLst>
                                  <p:childTnLst>
                                    <p:set>
                                      <p:cBhvr>
                                        <p:cTn id="16" dur="1" fill="hold">
                                          <p:stCondLst>
                                            <p:cond delay="0"/>
                                          </p:stCondLst>
                                        </p:cTn>
                                        <p:tgtEl>
                                          <p:spTgt spid="13">
                                            <p:graphicEl>
                                              <a:dgm id="{4B57F4AB-99D7-4AE2-B893-33FA92F183A6}"/>
                                            </p:graphicEl>
                                          </p:spTgt>
                                        </p:tgtEl>
                                        <p:attrNameLst>
                                          <p:attrName>style.visibility</p:attrName>
                                        </p:attrNameLst>
                                      </p:cBhvr>
                                      <p:to>
                                        <p:strVal val="visible"/>
                                      </p:to>
                                    </p:set>
                                    <p:animEffect transition="in" filter="box(out)">
                                      <p:cBhvr>
                                        <p:cTn id="17" dur="1000"/>
                                        <p:tgtEl>
                                          <p:spTgt spid="13">
                                            <p:graphicEl>
                                              <a:dgm id="{4B57F4AB-99D7-4AE2-B893-33FA92F183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200025" y="4219575"/>
            <a:ext cx="8763000" cy="2566988"/>
            <a:chOff x="199698" y="4219596"/>
            <a:chExt cx="8763000" cy="2566990"/>
          </a:xfrm>
        </p:grpSpPr>
        <p:sp>
          <p:nvSpPr>
            <p:cNvPr id="7" name="Rounded Rectangle 6"/>
            <p:cNvSpPr/>
            <p:nvPr/>
          </p:nvSpPr>
          <p:spPr>
            <a:xfrm>
              <a:off x="199698" y="4219596"/>
              <a:ext cx="8763000" cy="2566990"/>
            </a:xfrm>
            <a:prstGeom prst="roundRect">
              <a:avLst/>
            </a:prstGeom>
            <a:solidFill>
              <a:schemeClr val="bg2"/>
            </a:solidFill>
            <a:ln w="57150">
              <a:solidFill>
                <a:srgbClr val="FF0000"/>
              </a:solidFill>
            </a:ln>
            <a:effectLst>
              <a:outerShdw blurRad="40000" dist="23000" dir="5400000" rotWithShape="0">
                <a:srgbClr val="000000">
                  <a:alpha val="35000"/>
                </a:srgbClr>
              </a:outerShdw>
            </a:effectLst>
            <a:scene3d>
              <a:camera prst="orthographicFront"/>
              <a:lightRig rig="flat" dir="t"/>
            </a:scene3d>
            <a:sp3d prstMaterial="plastic">
              <a:bevelT w="120900" h="88900"/>
            </a:sp3d>
          </p:spPr>
        </p:sp>
        <p:sp>
          <p:nvSpPr>
            <p:cNvPr id="50186" name="TextBox 11"/>
            <p:cNvSpPr txBox="1">
              <a:spLocks noChangeArrowheads="1"/>
            </p:cNvSpPr>
            <p:nvPr/>
          </p:nvSpPr>
          <p:spPr bwMode="auto">
            <a:xfrm>
              <a:off x="500063" y="4500563"/>
              <a:ext cx="8143875" cy="2246771"/>
            </a:xfrm>
            <a:prstGeom prst="rect">
              <a:avLst/>
            </a:prstGeom>
            <a:noFill/>
            <a:ln w="9525">
              <a:noFill/>
              <a:miter lim="800000"/>
              <a:headEnd/>
              <a:tailEnd/>
            </a:ln>
          </p:spPr>
          <p:txBody>
            <a:bodyPr>
              <a:spAutoFit/>
            </a:bodyPr>
            <a:lstStyle/>
            <a:p>
              <a:pPr>
                <a:buFont typeface="Arial" charset="0"/>
                <a:buChar char="•"/>
              </a:pPr>
              <a:r>
                <a:rPr lang="en-US" b="1" dirty="0">
                  <a:solidFill>
                    <a:prstClr val="black"/>
                  </a:solidFill>
                </a:rPr>
                <a:t>  </a:t>
              </a:r>
              <a:r>
                <a:rPr lang="en-US" sz="2000" b="1" dirty="0">
                  <a:solidFill>
                    <a:prstClr val="black"/>
                  </a:solidFill>
                </a:rPr>
                <a:t>AMONG THE TOP 10 COUNTRIES  IN TERMS  OF  RES  OF GOLD, INDUSTRIAL DIAMONDS, COPPER, COBALT , CASSETERITE &amp; COLTAN</a:t>
              </a:r>
            </a:p>
            <a:p>
              <a:pPr>
                <a:buFont typeface="Arial" charset="0"/>
                <a:buChar char="•"/>
              </a:pPr>
              <a:endParaRPr lang="en-US" sz="2000" b="1" dirty="0">
                <a:solidFill>
                  <a:prstClr val="black"/>
                </a:solidFill>
              </a:endParaRPr>
            </a:p>
            <a:p>
              <a:pPr>
                <a:buFont typeface="Arial" charset="0"/>
                <a:buChar char="•"/>
              </a:pPr>
              <a:r>
                <a:rPr lang="en-US" sz="2000" b="1" dirty="0">
                  <a:solidFill>
                    <a:prstClr val="black"/>
                  </a:solidFill>
                </a:rPr>
                <a:t>  34%  OF  TOTAL COLTAN  RES  PRESENT  ON  EARTH</a:t>
              </a:r>
            </a:p>
            <a:p>
              <a:pPr>
                <a:buFont typeface="Arial" charset="0"/>
                <a:buChar char="•"/>
              </a:pPr>
              <a:endParaRPr lang="en-US" sz="2000" b="1" dirty="0">
                <a:solidFill>
                  <a:prstClr val="black"/>
                </a:solidFill>
              </a:endParaRPr>
            </a:p>
            <a:p>
              <a:pPr>
                <a:buFont typeface="Arial" charset="0"/>
                <a:buChar char="•"/>
              </a:pPr>
              <a:r>
                <a:rPr lang="en-US" sz="2000" b="1" dirty="0">
                  <a:solidFill>
                    <a:prstClr val="black"/>
                  </a:solidFill>
                </a:rPr>
                <a:t>  10%  OF  TOTAL  COPPER  RES  PRESENT  ON  EARTH</a:t>
              </a:r>
            </a:p>
          </p:txBody>
        </p:sp>
      </p:grpSp>
      <p:pic>
        <p:nvPicPr>
          <p:cNvPr id="16" name="Picture 2" descr="H:\COYS PHOTOGRAPHS\COB NYAMILIMA\DSCN5193.jpg"/>
          <p:cNvPicPr>
            <a:picLocks noChangeAspect="1" noChangeArrowheads="1"/>
          </p:cNvPicPr>
          <p:nvPr/>
        </p:nvPicPr>
        <p:blipFill>
          <a:blip r:embed="rId3" cstate="print"/>
          <a:stretch>
            <a:fillRect/>
          </a:stretch>
        </p:blipFill>
        <p:spPr bwMode="auto">
          <a:xfrm>
            <a:off x="4907598" y="785794"/>
            <a:ext cx="4236402" cy="3643338"/>
          </a:xfrm>
          <a:prstGeom prst="ellipse">
            <a:avLst/>
          </a:prstGeom>
          <a:ln w="762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2" descr="C:\Users\Col\Desktop\08-09 sep 09 Photo\DSC00517.JPG"/>
          <p:cNvPicPr>
            <a:picLocks noChangeAspect="1" noChangeArrowheads="1"/>
          </p:cNvPicPr>
          <p:nvPr/>
        </p:nvPicPr>
        <p:blipFill>
          <a:blip r:embed="rId4" cstate="print"/>
          <a:stretch>
            <a:fillRect/>
          </a:stretch>
        </p:blipFill>
        <p:spPr bwMode="auto">
          <a:xfrm>
            <a:off x="2" y="751078"/>
            <a:ext cx="4429123" cy="3678054"/>
          </a:xfrm>
          <a:prstGeom prst="ellipse">
            <a:avLst/>
          </a:prstGeom>
          <a:ln w="762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4"/>
          <p:cNvSpPr txBox="1">
            <a:spLocks noChangeArrowheads="1"/>
          </p:cNvSpPr>
          <p:nvPr/>
        </p:nvSpPr>
        <p:spPr bwMode="auto">
          <a:xfrm>
            <a:off x="0" y="2"/>
            <a:ext cx="9144000" cy="765175"/>
          </a:xfrm>
          <a:prstGeom prst="rect">
            <a:avLst/>
          </a:prstGeom>
          <a:noFill/>
          <a:ln w="28575">
            <a:noFill/>
            <a:miter lim="800000"/>
            <a:headEnd/>
            <a:tailEnd/>
          </a:ln>
          <a:scene3d>
            <a:camera prst="orthographicFront"/>
            <a:lightRig rig="chilly" dir="t"/>
          </a:scene3d>
          <a:sp3d prstMaterial="plastic">
            <a:bevelT/>
          </a:sp3d>
        </p:spPr>
        <p:txBody>
          <a:bodyPr tIns="182880" anchor="ctr"/>
          <a:lstStyle/>
          <a:p>
            <a:pPr algn="ctr">
              <a:lnSpc>
                <a:spcPct val="80000"/>
              </a:lnSpc>
              <a:defRPr/>
            </a:pPr>
            <a:r>
              <a:rPr lang="en-US" sz="3600" b="1" u="sng" dirty="0">
                <a:solidFill>
                  <a:prstClr val="white"/>
                </a:solidFill>
                <a:cs typeface="Times New Roman" pitchFamily="18" charset="0"/>
              </a:rPr>
              <a:t>OVERVIEW OF DRC</a:t>
            </a:r>
          </a:p>
        </p:txBody>
      </p:sp>
      <p:sp>
        <p:nvSpPr>
          <p:cNvPr id="13" name="AutoShape 9"/>
          <p:cNvSpPr>
            <a:spLocks noChangeArrowheads="1"/>
          </p:cNvSpPr>
          <p:nvPr/>
        </p:nvSpPr>
        <p:spPr bwMode="gray">
          <a:xfrm>
            <a:off x="3071802" y="857232"/>
            <a:ext cx="3071834" cy="742954"/>
          </a:xfrm>
          <a:prstGeom prst="roundRect">
            <a:avLst>
              <a:gd name="adj" fmla="val 17361"/>
            </a:avLst>
          </a:prstGeom>
          <a:solidFill>
            <a:srgbClr val="003300"/>
          </a:solidFill>
          <a:ln w="38100">
            <a:noFill/>
            <a:round/>
            <a:headEnd/>
            <a:tailEnd/>
          </a:ln>
          <a:effectLst>
            <a:outerShdw blurRad="149987" dist="250190" dir="8460000" algn="ctr">
              <a:srgbClr val="000000">
                <a:alpha val="28000"/>
              </a:srgbClr>
            </a:outerShdw>
          </a:effectLst>
          <a:scene3d>
            <a:camera prst="orthographicFront">
              <a:rot lat="0" lon="0" rev="0"/>
            </a:camera>
            <a:lightRig rig="soft" dir="b"/>
          </a:scene3d>
          <a:sp3d prstMaterial="metal">
            <a:bevelT w="88900" h="88900"/>
          </a:sp3d>
        </p:spPr>
        <p:txBody>
          <a:bodyPr wrap="none" anchor="ctr">
            <a:sp3d/>
          </a:bodyPr>
          <a:lstStyle/>
          <a:p>
            <a:pPr>
              <a:defRPr/>
            </a:pPr>
            <a:r>
              <a:rPr lang="en-US" sz="2400" b="1" dirty="0">
                <a:solidFill>
                  <a:prstClr val="white"/>
                </a:solidFill>
              </a:rPr>
              <a:t>NATURAL WEALTH</a:t>
            </a:r>
          </a:p>
        </p:txBody>
      </p:sp>
    </p:spTree>
    <p:extLst>
      <p:ext uri="{BB962C8B-B14F-4D97-AF65-F5344CB8AC3E}">
        <p14:creationId xmlns:p14="http://schemas.microsoft.com/office/powerpoint/2010/main" xmlns="" val="3438053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a:xfrm>
            <a:off x="685800" y="7141"/>
            <a:ext cx="7772400" cy="907259"/>
          </a:xfrm>
          <a:prstGeom prst="rect">
            <a:avLst/>
          </a:prstGeom>
          <a:effectLst/>
        </p:spPr>
        <p:txBody>
          <a:bodyPr vert="horz" anchor="t">
            <a:noAutofit/>
          </a:bodyPr>
          <a:lstStyle>
            <a:extLst/>
          </a:lstStyle>
          <a:p>
            <a:pPr algn="ctr">
              <a:defRPr/>
            </a:pPr>
            <a:r>
              <a:rPr lang="en-US" sz="3600" b="1" u="sng" spc="-150" dirty="0">
                <a:solidFill>
                  <a:srgbClr val="FFFFFF"/>
                </a:solidFill>
                <a:cs typeface="Arial" pitchFamily="34" charset="0"/>
              </a:rPr>
              <a:t>COMN INFRASTRUCTURE</a:t>
            </a:r>
          </a:p>
        </p:txBody>
      </p:sp>
      <p:pic>
        <p:nvPicPr>
          <p:cNvPr id="48" name="Picture 3" descr="Kabare"/>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399" y="1067484"/>
            <a:ext cx="4779963" cy="2682999"/>
          </a:xfrm>
          <a:noFill/>
          <a:ln w="76200" cmpd="tri">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9" name="Picture 4" descr="DSCN3814"/>
          <p:cNvPicPr>
            <a:picLocks noChangeAspect="1" noChangeArrowheads="1"/>
          </p:cNvPicPr>
          <p:nvPr/>
        </p:nvPicPr>
        <p:blipFill>
          <a:blip r:embed="rId3" cstate="print">
            <a:lum bright="-8000" contrast="4000"/>
            <a:extLst>
              <a:ext uri="{28A0092B-C50C-407E-A947-70E740481C1C}">
                <a14:useLocalDpi xmlns:a14="http://schemas.microsoft.com/office/drawing/2010/main" xmlns="" val="0"/>
              </a:ext>
            </a:extLst>
          </a:blip>
          <a:srcRect/>
          <a:stretch>
            <a:fillRect/>
          </a:stretch>
        </p:blipFill>
        <p:spPr bwMode="auto">
          <a:xfrm>
            <a:off x="152399" y="3731309"/>
            <a:ext cx="4951159" cy="3126691"/>
          </a:xfrm>
          <a:prstGeom prst="rect">
            <a:avLst/>
          </a:prstGeom>
          <a:noFill/>
          <a:ln w="76200" cmpd="tri">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50" name="Text Box 5"/>
          <p:cNvSpPr txBox="1">
            <a:spLocks noChangeArrowheads="1"/>
          </p:cNvSpPr>
          <p:nvPr/>
        </p:nvSpPr>
        <p:spPr bwMode="auto">
          <a:xfrm>
            <a:off x="5027899" y="1078176"/>
            <a:ext cx="4516437" cy="5656933"/>
          </a:xfrm>
          <a:prstGeom prst="rect">
            <a:avLst/>
          </a:prstGeom>
          <a:solidFill>
            <a:srgbClr val="00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50000"/>
              </a:spcBef>
            </a:pPr>
            <a:r>
              <a:rPr lang="en-US" sz="2400" b="1" u="sng" dirty="0">
                <a:solidFill>
                  <a:srgbClr val="FFFF00"/>
                </a:solidFill>
              </a:rPr>
              <a:t>INFRASTRUCTURE:</a:t>
            </a:r>
          </a:p>
          <a:p>
            <a:pPr eaLnBrk="1" hangingPunct="1">
              <a:lnSpc>
                <a:spcPct val="90000"/>
              </a:lnSpc>
              <a:spcBef>
                <a:spcPct val="50000"/>
              </a:spcBef>
            </a:pPr>
            <a:r>
              <a:rPr lang="en-US" sz="2400" b="1" u="sng" dirty="0">
                <a:solidFill>
                  <a:srgbClr val="FFFF00"/>
                </a:solidFill>
              </a:rPr>
              <a:t>Railways</a:t>
            </a:r>
            <a:r>
              <a:rPr lang="en-US" sz="2400" b="1" dirty="0">
                <a:solidFill>
                  <a:srgbClr val="FFFF00"/>
                </a:solidFill>
              </a:rPr>
              <a:t>: 5,138 km </a:t>
            </a:r>
          </a:p>
          <a:p>
            <a:pPr eaLnBrk="1" hangingPunct="1">
              <a:lnSpc>
                <a:spcPct val="90000"/>
              </a:lnSpc>
              <a:spcBef>
                <a:spcPct val="50000"/>
              </a:spcBef>
            </a:pPr>
            <a:endParaRPr lang="en-US" sz="1400" b="1" dirty="0">
              <a:solidFill>
                <a:srgbClr val="FFFF00"/>
              </a:solidFill>
            </a:endParaRPr>
          </a:p>
          <a:p>
            <a:pPr eaLnBrk="1" hangingPunct="1">
              <a:lnSpc>
                <a:spcPct val="50000"/>
              </a:lnSpc>
              <a:spcBef>
                <a:spcPct val="50000"/>
              </a:spcBef>
            </a:pPr>
            <a:r>
              <a:rPr lang="en-US" sz="2400" b="1" u="sng" dirty="0">
                <a:solidFill>
                  <a:srgbClr val="FFFF00"/>
                </a:solidFill>
              </a:rPr>
              <a:t>Roads</a:t>
            </a:r>
            <a:r>
              <a:rPr lang="en-US" sz="2400" b="1" dirty="0">
                <a:solidFill>
                  <a:srgbClr val="FFFF00"/>
                </a:solidFill>
              </a:rPr>
              <a:t>:  145,000 km </a:t>
            </a:r>
          </a:p>
          <a:p>
            <a:pPr lvl="1" eaLnBrk="1" hangingPunct="1">
              <a:lnSpc>
                <a:spcPct val="50000"/>
              </a:lnSpc>
              <a:spcBef>
                <a:spcPct val="50000"/>
              </a:spcBef>
            </a:pPr>
            <a:r>
              <a:rPr lang="en-US" sz="2000" b="1" dirty="0">
                <a:solidFill>
                  <a:srgbClr val="FFFF00"/>
                </a:solidFill>
              </a:rPr>
              <a:t>Paved    :  2,500 km</a:t>
            </a:r>
            <a:r>
              <a:rPr lang="en-US" sz="2400" b="1" dirty="0">
                <a:solidFill>
                  <a:srgbClr val="FFFF00"/>
                </a:solidFill>
              </a:rPr>
              <a:t>    </a:t>
            </a:r>
          </a:p>
          <a:p>
            <a:pPr lvl="1" eaLnBrk="1" hangingPunct="1">
              <a:lnSpc>
                <a:spcPct val="50000"/>
              </a:lnSpc>
              <a:spcBef>
                <a:spcPct val="50000"/>
              </a:spcBef>
            </a:pPr>
            <a:r>
              <a:rPr lang="en-US" sz="2000" b="1" dirty="0">
                <a:solidFill>
                  <a:srgbClr val="FFFF00"/>
                </a:solidFill>
              </a:rPr>
              <a:t>Unpaved: 142,500 km</a:t>
            </a:r>
          </a:p>
          <a:p>
            <a:pPr lvl="1" eaLnBrk="1" hangingPunct="1">
              <a:lnSpc>
                <a:spcPct val="50000"/>
              </a:lnSpc>
              <a:spcBef>
                <a:spcPct val="50000"/>
              </a:spcBef>
            </a:pPr>
            <a:endParaRPr lang="en-US" sz="1600" b="1" dirty="0">
              <a:solidFill>
                <a:srgbClr val="FFFF00"/>
              </a:solidFill>
            </a:endParaRPr>
          </a:p>
          <a:p>
            <a:pPr eaLnBrk="1" hangingPunct="1">
              <a:lnSpc>
                <a:spcPct val="60000"/>
              </a:lnSpc>
              <a:spcBef>
                <a:spcPct val="50000"/>
              </a:spcBef>
            </a:pPr>
            <a:r>
              <a:rPr lang="en-US" sz="2400" b="1" u="sng" dirty="0">
                <a:solidFill>
                  <a:srgbClr val="FFFF00"/>
                </a:solidFill>
              </a:rPr>
              <a:t>Waterways</a:t>
            </a:r>
            <a:r>
              <a:rPr lang="en-US" sz="2400" b="1" dirty="0">
                <a:solidFill>
                  <a:srgbClr val="FFFF00"/>
                </a:solidFill>
              </a:rPr>
              <a:t>: 15,000 Km</a:t>
            </a:r>
          </a:p>
          <a:p>
            <a:pPr eaLnBrk="1" hangingPunct="1">
              <a:lnSpc>
                <a:spcPct val="60000"/>
              </a:lnSpc>
              <a:spcBef>
                <a:spcPct val="50000"/>
              </a:spcBef>
            </a:pPr>
            <a:endParaRPr lang="en-US" sz="2000" b="1" dirty="0">
              <a:solidFill>
                <a:srgbClr val="FFFF00"/>
              </a:solidFill>
            </a:endParaRPr>
          </a:p>
          <a:p>
            <a:pPr eaLnBrk="1" hangingPunct="1">
              <a:lnSpc>
                <a:spcPct val="60000"/>
              </a:lnSpc>
              <a:spcBef>
                <a:spcPct val="50000"/>
              </a:spcBef>
            </a:pPr>
            <a:r>
              <a:rPr lang="en-US" sz="2400" b="1" u="sng" dirty="0">
                <a:solidFill>
                  <a:srgbClr val="FFFF00"/>
                </a:solidFill>
              </a:rPr>
              <a:t>Ports/ Harbors</a:t>
            </a:r>
            <a:r>
              <a:rPr lang="en-US" sz="2400" b="1" dirty="0">
                <a:solidFill>
                  <a:srgbClr val="FFFF00"/>
                </a:solidFill>
              </a:rPr>
              <a:t>:  10</a:t>
            </a:r>
          </a:p>
          <a:p>
            <a:pPr eaLnBrk="1" hangingPunct="1">
              <a:lnSpc>
                <a:spcPct val="50000"/>
              </a:lnSpc>
              <a:spcBef>
                <a:spcPct val="50000"/>
              </a:spcBef>
            </a:pPr>
            <a:r>
              <a:rPr lang="en-US" sz="2400" b="1" u="sng" dirty="0">
                <a:solidFill>
                  <a:srgbClr val="FFFF00"/>
                </a:solidFill>
              </a:rPr>
              <a:t>Airports/Airfields</a:t>
            </a:r>
            <a:r>
              <a:rPr lang="en-US" sz="2400" b="1" dirty="0">
                <a:solidFill>
                  <a:srgbClr val="FFFF00"/>
                </a:solidFill>
              </a:rPr>
              <a:t>:  </a:t>
            </a:r>
            <a:r>
              <a:rPr lang="en-US" sz="2400" b="1" dirty="0" smtClean="0">
                <a:solidFill>
                  <a:srgbClr val="FFFF00"/>
                </a:solidFill>
              </a:rPr>
              <a:t>235</a:t>
            </a:r>
            <a:endParaRPr lang="en-US" sz="2400" b="1" dirty="0">
              <a:solidFill>
                <a:srgbClr val="FFFF00"/>
              </a:solidFill>
            </a:endParaRPr>
          </a:p>
          <a:p>
            <a:pPr lvl="1" eaLnBrk="1" hangingPunct="1">
              <a:lnSpc>
                <a:spcPct val="50000"/>
              </a:lnSpc>
              <a:spcBef>
                <a:spcPct val="50000"/>
              </a:spcBef>
            </a:pPr>
            <a:r>
              <a:rPr lang="en-US" sz="2000" b="1" dirty="0">
                <a:solidFill>
                  <a:srgbClr val="FFFF00"/>
                </a:solidFill>
              </a:rPr>
              <a:t>Paved:        25</a:t>
            </a:r>
          </a:p>
          <a:p>
            <a:pPr lvl="1" eaLnBrk="1" hangingPunct="1">
              <a:lnSpc>
                <a:spcPct val="50000"/>
              </a:lnSpc>
              <a:spcBef>
                <a:spcPct val="50000"/>
              </a:spcBef>
            </a:pPr>
            <a:r>
              <a:rPr lang="en-US" sz="2000" b="1" dirty="0">
                <a:solidFill>
                  <a:srgbClr val="FFFF00"/>
                </a:solidFill>
              </a:rPr>
              <a:t>Unpaved:  210</a:t>
            </a:r>
          </a:p>
          <a:p>
            <a:pPr eaLnBrk="1" hangingPunct="1">
              <a:lnSpc>
                <a:spcPct val="50000"/>
              </a:lnSpc>
              <a:spcBef>
                <a:spcPct val="50000"/>
              </a:spcBef>
            </a:pPr>
            <a:r>
              <a:rPr lang="en-US" sz="2400" b="1" u="sng" dirty="0">
                <a:solidFill>
                  <a:srgbClr val="FFFF00"/>
                </a:solidFill>
              </a:rPr>
              <a:t>Pipelines</a:t>
            </a:r>
            <a:r>
              <a:rPr lang="en-US" sz="2000" b="1" u="sng" dirty="0">
                <a:solidFill>
                  <a:srgbClr val="FFFF00"/>
                </a:solidFill>
              </a:rPr>
              <a:t> </a:t>
            </a:r>
            <a:r>
              <a:rPr lang="en-US" b="1" u="sng" dirty="0">
                <a:solidFill>
                  <a:srgbClr val="FFFF00"/>
                </a:solidFill>
              </a:rPr>
              <a:t>(2006)</a:t>
            </a:r>
            <a:r>
              <a:rPr lang="en-US" sz="2000" b="1" u="sng" dirty="0">
                <a:solidFill>
                  <a:srgbClr val="FFFF00"/>
                </a:solidFill>
              </a:rPr>
              <a:t> </a:t>
            </a:r>
            <a:r>
              <a:rPr lang="en-US" sz="2400" b="1" dirty="0">
                <a:solidFill>
                  <a:srgbClr val="FFFF00"/>
                </a:solidFill>
              </a:rPr>
              <a:t>:</a:t>
            </a:r>
          </a:p>
          <a:p>
            <a:pPr lvl="1" eaLnBrk="1" hangingPunct="1">
              <a:lnSpc>
                <a:spcPct val="50000"/>
              </a:lnSpc>
              <a:spcBef>
                <a:spcPct val="50000"/>
              </a:spcBef>
            </a:pPr>
            <a:r>
              <a:rPr lang="en-US" sz="2000" b="1" dirty="0">
                <a:solidFill>
                  <a:srgbClr val="FFFF00"/>
                </a:solidFill>
              </a:rPr>
              <a:t>Gas:   54 km</a:t>
            </a:r>
          </a:p>
          <a:p>
            <a:pPr lvl="1" eaLnBrk="1" hangingPunct="1">
              <a:lnSpc>
                <a:spcPct val="50000"/>
              </a:lnSpc>
              <a:spcBef>
                <a:spcPct val="50000"/>
              </a:spcBef>
            </a:pPr>
            <a:r>
              <a:rPr lang="en-US" sz="2000" b="1" dirty="0">
                <a:solidFill>
                  <a:srgbClr val="FFFF00"/>
                </a:solidFill>
              </a:rPr>
              <a:t>Oil:     78 km</a:t>
            </a:r>
          </a:p>
        </p:txBody>
      </p:sp>
    </p:spTree>
    <p:extLst>
      <p:ext uri="{BB962C8B-B14F-4D97-AF65-F5344CB8AC3E}">
        <p14:creationId xmlns:p14="http://schemas.microsoft.com/office/powerpoint/2010/main" xmlns="" val="1446385084"/>
      </p:ext>
    </p:extLst>
  </p:cSld>
  <p:clrMapOvr>
    <a:masterClrMapping/>
  </p:clrMapOvr>
  <p:transition/>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 slide Training">
  <a:themeElements>
    <a:clrScheme name="UN slide Training 8">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FF00"/>
      </a:hlink>
      <a:folHlink>
        <a:srgbClr val="969696"/>
      </a:folHlink>
    </a:clrScheme>
    <a:fontScheme name="UN slide Training">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Comic Sans MS" pitchFamily="66" charset="0"/>
            <a:cs typeface="Times New Roman" pitchFamily="18" charset="0"/>
          </a:defRPr>
        </a:defPPr>
      </a:lstStyle>
    </a:spDef>
    <a:lnDef>
      <a:spPr bwMode="auto">
        <a:xfrm>
          <a:off x="0" y="0"/>
          <a:ext cx="1" cy="1"/>
        </a:xfrm>
        <a:custGeom>
          <a:avLst/>
          <a:gdLst/>
          <a:ahLst/>
          <a:cxnLst/>
          <a:rect l="0" t="0" r="0" b="0"/>
          <a:pathLst/>
        </a:custGeom>
        <a:solidFill>
          <a:srgbClr val="33CC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Comic Sans MS" pitchFamily="66" charset="0"/>
            <a:cs typeface="Times New Roman" pitchFamily="18" charset="0"/>
          </a:defRPr>
        </a:defPPr>
      </a:lstStyle>
    </a:lnDef>
  </a:objectDefaults>
  <a:extraClrSchemeLst>
    <a:extraClrScheme>
      <a:clrScheme name="UN slide Traini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 slide Train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 slide Traini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 slide Traini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 slide Trai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 slide Trai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 slide Trai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N slide Training 8">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FF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7_Office Theme">
  <a:themeElements>
    <a:clrScheme name="2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7_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ntroduction to Microsoft® Office PowerPoint® 2007">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6.xml><?xml version="1.0" encoding="utf-8"?>
<a:theme xmlns:a="http://schemas.openxmlformats.org/drawingml/2006/main" name="5_TG_Diagram_007">
  <a:themeElements>
    <a:clrScheme name="TG_Diagram_007 7">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66C5F4"/>
      </a:hlink>
      <a:folHlink>
        <a:srgbClr val="009999"/>
      </a:folHlink>
    </a:clrScheme>
    <a:fontScheme name="TG_Diagram_007">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I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IN" sz="1800" b="0" i="0" u="none" strike="noStrike" cap="none" normalizeH="0" baseline="0" smtClean="0">
            <a:ln>
              <a:noFill/>
            </a:ln>
            <a:solidFill>
              <a:schemeClr val="tx1"/>
            </a:solidFill>
            <a:effectLst/>
            <a:latin typeface="Arial" charset="0"/>
          </a:defRPr>
        </a:defPPr>
      </a:lstStyle>
    </a:lnDef>
  </a:objectDefaults>
  <a:extraClrSchemeLst>
    <a:extraClrScheme>
      <a:clrScheme name="TG_Diagram_007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TG_Diagram_007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TG_Diagram_007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TG_Diagram_007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TG_Diagram_007 5">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TG_Diagram_007 6">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126CD0"/>
        </a:hlink>
        <a:folHlink>
          <a:srgbClr val="009999"/>
        </a:folHlink>
      </a:clrScheme>
      <a:clrMap bg1="dk2" tx1="lt1" bg2="dk1" tx2="lt2" accent1="accent1" accent2="accent2" accent3="accent3" accent4="accent4" accent5="accent5" accent6="accent6" hlink="hlink" folHlink="folHlink"/>
    </a:extraClrScheme>
    <a:extraClrScheme>
      <a:clrScheme name="TG_Diagram_007 7">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66C5F4"/>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otalTime>264</TotalTime>
  <Words>2459</Words>
  <Application>Microsoft Office PowerPoint</Application>
  <PresentationFormat>Presentación en pantalla (4:3)</PresentationFormat>
  <Paragraphs>355</Paragraphs>
  <Slides>35</Slides>
  <Notes>22</Notes>
  <HiddenSlides>0</HiddenSlides>
  <MMClips>0</MMClips>
  <ScaleCrop>false</ScaleCrop>
  <HeadingPairs>
    <vt:vector size="4" baseType="variant">
      <vt:variant>
        <vt:lpstr>Tema</vt:lpstr>
      </vt:variant>
      <vt:variant>
        <vt:i4>7</vt:i4>
      </vt:variant>
      <vt:variant>
        <vt:lpstr>Títulos de diapositiva</vt:lpstr>
      </vt:variant>
      <vt:variant>
        <vt:i4>35</vt:i4>
      </vt:variant>
    </vt:vector>
  </HeadingPairs>
  <TitlesOfParts>
    <vt:vector size="42" baseType="lpstr">
      <vt:lpstr>10_Default Design</vt:lpstr>
      <vt:lpstr>UN slide Training</vt:lpstr>
      <vt:lpstr>2_Office Theme</vt:lpstr>
      <vt:lpstr>27_Office Theme</vt:lpstr>
      <vt:lpstr>Introduction to Microsoft® Office PowerPoint® 2007</vt:lpstr>
      <vt:lpstr>5_TG_Diagram_007</vt:lpstr>
      <vt:lpstr>13_Office Theme</vt:lpstr>
      <vt:lpstr>Diapositiva 1</vt:lpstr>
      <vt:lpstr>Diapositiva 2</vt:lpstr>
      <vt:lpstr>Diapositiva 3</vt:lpstr>
      <vt:lpstr>Diapositiva 4</vt:lpstr>
      <vt:lpstr>Diapositiva 5</vt:lpstr>
      <vt:lpstr>Diapositiva 6</vt:lpstr>
      <vt:lpstr>Diapositiva 7</vt:lpstr>
      <vt:lpstr>Diapositiva 8</vt:lpstr>
      <vt:lpstr>Diapositiva 9</vt:lpstr>
      <vt:lpstr>AIRSTRIPS</vt:lpstr>
      <vt:lpstr>Diapositiva 11</vt:lpstr>
      <vt:lpstr>Diapositiva 12</vt:lpstr>
      <vt:lpstr>NYAMULGIRA – 02 JAN 10</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UN PRESENCE 1999-2012</vt:lpstr>
      <vt:lpstr>Diapositiva 28</vt:lpstr>
      <vt:lpstr>Diapositiva 29</vt:lpstr>
      <vt:lpstr>Diapositiva 30</vt:lpstr>
      <vt:lpstr>Diapositiva 31</vt:lpstr>
      <vt:lpstr>Diapositiva 32</vt:lpstr>
      <vt:lpstr>Diapositiva 33</vt:lpstr>
      <vt:lpstr>Diapositiva 34</vt:lpstr>
      <vt:lpstr>Diapositiva 35</vt:lpstr>
    </vt:vector>
  </TitlesOfParts>
  <Company>MONUC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hqcmpo</dc:creator>
  <cp:lastModifiedBy>Alejandro</cp:lastModifiedBy>
  <cp:revision>23</cp:revision>
  <dcterms:created xsi:type="dcterms:W3CDTF">2012-04-19T17:16:55Z</dcterms:created>
  <dcterms:modified xsi:type="dcterms:W3CDTF">2012-04-25T19:02:51Z</dcterms:modified>
</cp:coreProperties>
</file>